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FE2CB-C74C-459B-BCC8-27923E978F03}" v="601" dt="2021-09-05T14:03:41.09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Arends" userId="2c6b8ff6-d8b8-40df-ace7-640c9656bcb6" providerId="ADAL" clId="{CDE7A7B8-234A-48F2-9B52-5564A17902BB}"/>
    <pc:docChg chg="addSld modSld">
      <pc:chgData name="Jason Arends" userId="2c6b8ff6-d8b8-40df-ace7-640c9656bcb6" providerId="ADAL" clId="{CDE7A7B8-234A-48F2-9B52-5564A17902BB}" dt="2021-08-30T07:46:13.948" v="129" actId="20577"/>
      <pc:docMkLst>
        <pc:docMk/>
      </pc:docMkLst>
      <pc:sldChg chg="modSp new mod">
        <pc:chgData name="Jason Arends" userId="2c6b8ff6-d8b8-40df-ace7-640c9656bcb6" providerId="ADAL" clId="{CDE7A7B8-234A-48F2-9B52-5564A17902BB}" dt="2021-08-30T07:43:30.518" v="51" actId="20577"/>
        <pc:sldMkLst>
          <pc:docMk/>
          <pc:sldMk cId="3004723" sldId="256"/>
        </pc:sldMkLst>
        <pc:spChg chg="mod">
          <ac:chgData name="Jason Arends" userId="2c6b8ff6-d8b8-40df-ace7-640c9656bcb6" providerId="ADAL" clId="{CDE7A7B8-234A-48F2-9B52-5564A17902BB}" dt="2021-08-30T07:43:30.518" v="51" actId="20577"/>
          <ac:spMkLst>
            <pc:docMk/>
            <pc:sldMk cId="3004723" sldId="256"/>
            <ac:spMk id="2" creationId="{A0B3DBCA-09CE-4F4D-8DFB-2B72D6A78C76}"/>
          </ac:spMkLst>
        </pc:spChg>
        <pc:spChg chg="mod">
          <ac:chgData name="Jason Arends" userId="2c6b8ff6-d8b8-40df-ace7-640c9656bcb6" providerId="ADAL" clId="{CDE7A7B8-234A-48F2-9B52-5564A17902BB}" dt="2021-08-30T07:43:09.668" v="21" actId="20577"/>
          <ac:spMkLst>
            <pc:docMk/>
            <pc:sldMk cId="3004723" sldId="256"/>
            <ac:spMk id="3" creationId="{DA6404B4-7C9F-489A-8676-6A7F198EBA22}"/>
          </ac:spMkLst>
        </pc:spChg>
      </pc:sldChg>
      <pc:sldChg chg="modSp new mod">
        <pc:chgData name="Jason Arends" userId="2c6b8ff6-d8b8-40df-ace7-640c9656bcb6" providerId="ADAL" clId="{CDE7A7B8-234A-48F2-9B52-5564A17902BB}" dt="2021-08-30T07:45:48.958" v="79" actId="20577"/>
        <pc:sldMkLst>
          <pc:docMk/>
          <pc:sldMk cId="3573453061" sldId="257"/>
        </pc:sldMkLst>
        <pc:spChg chg="mod">
          <ac:chgData name="Jason Arends" userId="2c6b8ff6-d8b8-40df-ace7-640c9656bcb6" providerId="ADAL" clId="{CDE7A7B8-234A-48F2-9B52-5564A17902BB}" dt="2021-08-30T07:45:48.958" v="79" actId="20577"/>
          <ac:spMkLst>
            <pc:docMk/>
            <pc:sldMk cId="3573453061" sldId="257"/>
            <ac:spMk id="2" creationId="{E3495137-F816-4062-AE37-24ED911E95B8}"/>
          </ac:spMkLst>
        </pc:spChg>
      </pc:sldChg>
      <pc:sldChg chg="modSp new mod">
        <pc:chgData name="Jason Arends" userId="2c6b8ff6-d8b8-40df-ace7-640c9656bcb6" providerId="ADAL" clId="{CDE7A7B8-234A-48F2-9B52-5564A17902BB}" dt="2021-08-30T07:45:57.616" v="87" actId="20577"/>
        <pc:sldMkLst>
          <pc:docMk/>
          <pc:sldMk cId="293081767" sldId="258"/>
        </pc:sldMkLst>
        <pc:spChg chg="mod">
          <ac:chgData name="Jason Arends" userId="2c6b8ff6-d8b8-40df-ace7-640c9656bcb6" providerId="ADAL" clId="{CDE7A7B8-234A-48F2-9B52-5564A17902BB}" dt="2021-08-30T07:45:57.616" v="87" actId="20577"/>
          <ac:spMkLst>
            <pc:docMk/>
            <pc:sldMk cId="293081767" sldId="258"/>
            <ac:spMk id="2" creationId="{C5687B3F-5517-48B8-98E7-8EE7B09B0C94}"/>
          </ac:spMkLst>
        </pc:spChg>
      </pc:sldChg>
      <pc:sldChg chg="modSp new mod">
        <pc:chgData name="Jason Arends" userId="2c6b8ff6-d8b8-40df-ace7-640c9656bcb6" providerId="ADAL" clId="{CDE7A7B8-234A-48F2-9B52-5564A17902BB}" dt="2021-08-30T07:46:01.501" v="97" actId="20577"/>
        <pc:sldMkLst>
          <pc:docMk/>
          <pc:sldMk cId="1996324613" sldId="259"/>
        </pc:sldMkLst>
        <pc:spChg chg="mod">
          <ac:chgData name="Jason Arends" userId="2c6b8ff6-d8b8-40df-ace7-640c9656bcb6" providerId="ADAL" clId="{CDE7A7B8-234A-48F2-9B52-5564A17902BB}" dt="2021-08-30T07:46:01.501" v="97" actId="20577"/>
          <ac:spMkLst>
            <pc:docMk/>
            <pc:sldMk cId="1996324613" sldId="259"/>
            <ac:spMk id="2" creationId="{ECA5CD5D-F1EB-454F-A2D4-551225B5B7B0}"/>
          </ac:spMkLst>
        </pc:spChg>
      </pc:sldChg>
      <pc:sldChg chg="modSp new mod">
        <pc:chgData name="Jason Arends" userId="2c6b8ff6-d8b8-40df-ace7-640c9656bcb6" providerId="ADAL" clId="{CDE7A7B8-234A-48F2-9B52-5564A17902BB}" dt="2021-08-30T07:46:13.948" v="129" actId="20577"/>
        <pc:sldMkLst>
          <pc:docMk/>
          <pc:sldMk cId="141495923" sldId="260"/>
        </pc:sldMkLst>
        <pc:spChg chg="mod">
          <ac:chgData name="Jason Arends" userId="2c6b8ff6-d8b8-40df-ace7-640c9656bcb6" providerId="ADAL" clId="{CDE7A7B8-234A-48F2-9B52-5564A17902BB}" dt="2021-08-30T07:46:13.948" v="129" actId="20577"/>
          <ac:spMkLst>
            <pc:docMk/>
            <pc:sldMk cId="141495923" sldId="260"/>
            <ac:spMk id="2" creationId="{79214CD9-FDEE-4974-A583-74AA90926DF2}"/>
          </ac:spMkLst>
        </pc:spChg>
      </pc:sldChg>
    </pc:docChg>
  </pc:docChgLst>
  <pc:docChgLst>
    <pc:chgData name="Jason Arends" userId="2c6b8ff6-d8b8-40df-ace7-640c9656bcb6" providerId="ADAL" clId="{D26FE2CB-C74C-459B-BCC8-27923E978F03}"/>
    <pc:docChg chg="undo custSel modSld">
      <pc:chgData name="Jason Arends" userId="2c6b8ff6-d8b8-40df-ace7-640c9656bcb6" providerId="ADAL" clId="{D26FE2CB-C74C-459B-BCC8-27923E978F03}" dt="2021-09-05T14:03:41.098" v="1051" actId="20577"/>
      <pc:docMkLst>
        <pc:docMk/>
      </pc:docMkLst>
      <pc:sldChg chg="addSp delSp modSp mod setClrOvrMap">
        <pc:chgData name="Jason Arends" userId="2c6b8ff6-d8b8-40df-ace7-640c9656bcb6" providerId="ADAL" clId="{D26FE2CB-C74C-459B-BCC8-27923E978F03}" dt="2021-09-05T13:51:45.538" v="1039" actId="26606"/>
        <pc:sldMkLst>
          <pc:docMk/>
          <pc:sldMk cId="3004723" sldId="256"/>
        </pc:sldMkLst>
        <pc:spChg chg="mod">
          <ac:chgData name="Jason Arends" userId="2c6b8ff6-d8b8-40df-ace7-640c9656bcb6" providerId="ADAL" clId="{D26FE2CB-C74C-459B-BCC8-27923E978F03}" dt="2021-09-05T13:51:45.538" v="1039" actId="26606"/>
          <ac:spMkLst>
            <pc:docMk/>
            <pc:sldMk cId="3004723" sldId="256"/>
            <ac:spMk id="2" creationId="{A0B3DBCA-09CE-4F4D-8DFB-2B72D6A78C76}"/>
          </ac:spMkLst>
        </pc:spChg>
        <pc:spChg chg="mod">
          <ac:chgData name="Jason Arends" userId="2c6b8ff6-d8b8-40df-ace7-640c9656bcb6" providerId="ADAL" clId="{D26FE2CB-C74C-459B-BCC8-27923E978F03}" dt="2021-09-05T13:51:45.538" v="1039" actId="26606"/>
          <ac:spMkLst>
            <pc:docMk/>
            <pc:sldMk cId="3004723" sldId="256"/>
            <ac:spMk id="3" creationId="{DA6404B4-7C9F-489A-8676-6A7F198EBA22}"/>
          </ac:spMkLst>
        </pc:spChg>
        <pc:spChg chg="add del">
          <ac:chgData name="Jason Arends" userId="2c6b8ff6-d8b8-40df-ace7-640c9656bcb6" providerId="ADAL" clId="{D26FE2CB-C74C-459B-BCC8-27923E978F03}" dt="2021-09-05T13:51:45.538" v="1039" actId="26606"/>
          <ac:spMkLst>
            <pc:docMk/>
            <pc:sldMk cId="3004723" sldId="256"/>
            <ac:spMk id="13" creationId="{79F40191-0F44-4FD1-82CC-ACB507C14BE6}"/>
          </ac:spMkLst>
        </pc:spChg>
        <pc:spChg chg="add del">
          <ac:chgData name="Jason Arends" userId="2c6b8ff6-d8b8-40df-ace7-640c9656bcb6" providerId="ADAL" clId="{D26FE2CB-C74C-459B-BCC8-27923E978F03}" dt="2021-09-05T13:51:45.538" v="1039" actId="26606"/>
          <ac:spMkLst>
            <pc:docMk/>
            <pc:sldMk cId="3004723" sldId="256"/>
            <ac:spMk id="14" creationId="{5A59F003-E00A-43F9-91DC-CC54E3B87466}"/>
          </ac:spMkLst>
        </pc:spChg>
        <pc:spChg chg="add del">
          <ac:chgData name="Jason Arends" userId="2c6b8ff6-d8b8-40df-ace7-640c9656bcb6" providerId="ADAL" clId="{D26FE2CB-C74C-459B-BCC8-27923E978F03}" dt="2021-09-05T13:51:45.538" v="1039" actId="26606"/>
          <ac:spMkLst>
            <pc:docMk/>
            <pc:sldMk cId="3004723" sldId="256"/>
            <ac:spMk id="15" creationId="{D74A4382-E3AD-430A-9A1F-DFA3E0E77A7D}"/>
          </ac:spMkLst>
        </pc:spChg>
        <pc:spChg chg="add del">
          <ac:chgData name="Jason Arends" userId="2c6b8ff6-d8b8-40df-ace7-640c9656bcb6" providerId="ADAL" clId="{D26FE2CB-C74C-459B-BCC8-27923E978F03}" dt="2021-09-05T13:51:45.523" v="1038" actId="26606"/>
          <ac:spMkLst>
            <pc:docMk/>
            <pc:sldMk cId="3004723" sldId="256"/>
            <ac:spMk id="20" creationId="{1FBD4BA0-5E13-4403-B4A7-40DF3A0185D3}"/>
          </ac:spMkLst>
        </pc:spChg>
        <pc:spChg chg="add">
          <ac:chgData name="Jason Arends" userId="2c6b8ff6-d8b8-40df-ace7-640c9656bcb6" providerId="ADAL" clId="{D26FE2CB-C74C-459B-BCC8-27923E978F03}" dt="2021-09-05T13:51:45.538" v="1039" actId="26606"/>
          <ac:spMkLst>
            <pc:docMk/>
            <pc:sldMk cId="3004723" sldId="256"/>
            <ac:spMk id="43" creationId="{87CC2527-562A-4F69-B487-4371E5B243E7}"/>
          </ac:spMkLst>
        </pc:spChg>
        <pc:grpChg chg="add del">
          <ac:chgData name="Jason Arends" userId="2c6b8ff6-d8b8-40df-ace7-640c9656bcb6" providerId="ADAL" clId="{D26FE2CB-C74C-459B-BCC8-27923E978F03}" dt="2021-09-05T13:51:45.523" v="1038" actId="26606"/>
          <ac:grpSpMkLst>
            <pc:docMk/>
            <pc:sldMk cId="3004723" sldId="256"/>
            <ac:grpSpMk id="22" creationId="{622F0806-F5D8-4CCD-A924-6CC3D7BB26F7}"/>
          </ac:grpSpMkLst>
        </pc:grpChg>
        <pc:picChg chg="del">
          <ac:chgData name="Jason Arends" userId="2c6b8ff6-d8b8-40df-ace7-640c9656bcb6" providerId="ADAL" clId="{D26FE2CB-C74C-459B-BCC8-27923E978F03}" dt="2021-09-05T13:13:12.320" v="0" actId="478"/>
          <ac:picMkLst>
            <pc:docMk/>
            <pc:sldMk cId="3004723" sldId="256"/>
            <ac:picMk id="4" creationId="{3C000E37-F2CB-472C-8DA1-109C29E5F5A5}"/>
          </ac:picMkLst>
        </pc:picChg>
        <pc:picChg chg="add mod ord">
          <ac:chgData name="Jason Arends" userId="2c6b8ff6-d8b8-40df-ace7-640c9656bcb6" providerId="ADAL" clId="{D26FE2CB-C74C-459B-BCC8-27923E978F03}" dt="2021-09-05T13:51:45.538" v="1039" actId="26606"/>
          <ac:picMkLst>
            <pc:docMk/>
            <pc:sldMk cId="3004723" sldId="256"/>
            <ac:picMk id="4" creationId="{53A75D0C-BABC-4141-9A90-336FBFE36974}"/>
          </ac:picMkLst>
        </pc:picChg>
        <pc:cxnChg chg="add">
          <ac:chgData name="Jason Arends" userId="2c6b8ff6-d8b8-40df-ace7-640c9656bcb6" providerId="ADAL" clId="{D26FE2CB-C74C-459B-BCC8-27923E978F03}" dt="2021-09-05T13:51:45.538" v="1039" actId="26606"/>
          <ac:cxnSpMkLst>
            <pc:docMk/>
            <pc:sldMk cId="3004723" sldId="256"/>
            <ac:cxnSpMk id="44" creationId="{BCDAEC91-5BCE-4B55-9CC0-43EF94CB734B}"/>
          </ac:cxnSpMkLst>
        </pc:cxnChg>
      </pc:sldChg>
      <pc:sldChg chg="modSp mod">
        <pc:chgData name="Jason Arends" userId="2c6b8ff6-d8b8-40df-ace7-640c9656bcb6" providerId="ADAL" clId="{D26FE2CB-C74C-459B-BCC8-27923E978F03}" dt="2021-09-05T13:13:35.198" v="62" actId="6549"/>
        <pc:sldMkLst>
          <pc:docMk/>
          <pc:sldMk cId="3573453061" sldId="257"/>
        </pc:sldMkLst>
        <pc:graphicFrameChg chg="modGraphic">
          <ac:chgData name="Jason Arends" userId="2c6b8ff6-d8b8-40df-ace7-640c9656bcb6" providerId="ADAL" clId="{D26FE2CB-C74C-459B-BCC8-27923E978F03}" dt="2021-09-05T13:13:35.198" v="62" actId="6549"/>
          <ac:graphicFrameMkLst>
            <pc:docMk/>
            <pc:sldMk cId="3573453061" sldId="257"/>
            <ac:graphicFrameMk id="4" creationId="{A63C7333-888A-4407-A68F-19A42ADE1132}"/>
          </ac:graphicFrameMkLst>
        </pc:graphicFrameChg>
      </pc:sldChg>
      <pc:sldChg chg="modSp">
        <pc:chgData name="Jason Arends" userId="2c6b8ff6-d8b8-40df-ace7-640c9656bcb6" providerId="ADAL" clId="{D26FE2CB-C74C-459B-BCC8-27923E978F03}" dt="2021-09-05T14:03:41.098" v="1051" actId="20577"/>
        <pc:sldMkLst>
          <pc:docMk/>
          <pc:sldMk cId="293081767" sldId="258"/>
        </pc:sldMkLst>
        <pc:graphicFrameChg chg="mod">
          <ac:chgData name="Jason Arends" userId="2c6b8ff6-d8b8-40df-ace7-640c9656bcb6" providerId="ADAL" clId="{D26FE2CB-C74C-459B-BCC8-27923E978F03}" dt="2021-09-05T14:03:41.098" v="1051" actId="20577"/>
          <ac:graphicFrameMkLst>
            <pc:docMk/>
            <pc:sldMk cId="293081767" sldId="258"/>
            <ac:graphicFrameMk id="5" creationId="{87A1BF1D-4EB6-490F-BC03-226FB04BB625}"/>
          </ac:graphicFrameMkLst>
        </pc:graphicFrameChg>
      </pc:sldChg>
      <pc:sldChg chg="modSp mod">
        <pc:chgData name="Jason Arends" userId="2c6b8ff6-d8b8-40df-ace7-640c9656bcb6" providerId="ADAL" clId="{D26FE2CB-C74C-459B-BCC8-27923E978F03}" dt="2021-09-05T13:15:03.027" v="201" actId="20577"/>
        <pc:sldMkLst>
          <pc:docMk/>
          <pc:sldMk cId="1996324613" sldId="259"/>
        </pc:sldMkLst>
        <pc:spChg chg="mod">
          <ac:chgData name="Jason Arends" userId="2c6b8ff6-d8b8-40df-ace7-640c9656bcb6" providerId="ADAL" clId="{D26FE2CB-C74C-459B-BCC8-27923E978F03}" dt="2021-09-05T13:15:03.027" v="201" actId="20577"/>
          <ac:spMkLst>
            <pc:docMk/>
            <pc:sldMk cId="1996324613" sldId="259"/>
            <ac:spMk id="3" creationId="{6D098367-E501-4EFD-ABEB-78C9A2916715}"/>
          </ac:spMkLst>
        </pc:spChg>
      </pc:sldChg>
      <pc:sldChg chg="addSp delSp modSp mod setBg modAnim">
        <pc:chgData name="Jason Arends" userId="2c6b8ff6-d8b8-40df-ace7-640c9656bcb6" providerId="ADAL" clId="{D26FE2CB-C74C-459B-BCC8-27923E978F03}" dt="2021-09-05T13:50:31.842" v="1035" actId="26606"/>
        <pc:sldMkLst>
          <pc:docMk/>
          <pc:sldMk cId="1511727555" sldId="261"/>
        </pc:sldMkLst>
        <pc:spChg chg="mod">
          <ac:chgData name="Jason Arends" userId="2c6b8ff6-d8b8-40df-ace7-640c9656bcb6" providerId="ADAL" clId="{D26FE2CB-C74C-459B-BCC8-27923E978F03}" dt="2021-09-05T13:50:31.842" v="1035" actId="26606"/>
          <ac:spMkLst>
            <pc:docMk/>
            <pc:sldMk cId="1511727555" sldId="261"/>
            <ac:spMk id="2" creationId="{D413AEBC-4A2F-4B71-94E8-4CD28A520980}"/>
          </ac:spMkLst>
        </pc:spChg>
        <pc:spChg chg="mod ord">
          <ac:chgData name="Jason Arends" userId="2c6b8ff6-d8b8-40df-ace7-640c9656bcb6" providerId="ADAL" clId="{D26FE2CB-C74C-459B-BCC8-27923E978F03}" dt="2021-09-05T13:50:31.842" v="1035" actId="26606"/>
          <ac:spMkLst>
            <pc:docMk/>
            <pc:sldMk cId="1511727555" sldId="261"/>
            <ac:spMk id="3" creationId="{1AA6D20B-5CAE-4EC9-9BFC-F08F9717E441}"/>
          </ac:spMkLst>
        </pc:spChg>
        <pc:spChg chg="add">
          <ac:chgData name="Jason Arends" userId="2c6b8ff6-d8b8-40df-ace7-640c9656bcb6" providerId="ADAL" clId="{D26FE2CB-C74C-459B-BCC8-27923E978F03}" dt="2021-09-05T13:50:31.842" v="1035" actId="26606"/>
          <ac:spMkLst>
            <pc:docMk/>
            <pc:sldMk cId="1511727555" sldId="261"/>
            <ac:spMk id="9" creationId="{79BB35BC-D5C2-4C8B-A22A-A71E6191913B}"/>
          </ac:spMkLst>
        </pc:spChg>
        <pc:picChg chg="add mod">
          <ac:chgData name="Jason Arends" userId="2c6b8ff6-d8b8-40df-ace7-640c9656bcb6" providerId="ADAL" clId="{D26FE2CB-C74C-459B-BCC8-27923E978F03}" dt="2021-09-05T13:50:31.842" v="1035" actId="26606"/>
          <ac:picMkLst>
            <pc:docMk/>
            <pc:sldMk cId="1511727555" sldId="261"/>
            <ac:picMk id="4" creationId="{2EAA3755-E3F2-42BD-A4F4-0031A57C26E1}"/>
          </ac:picMkLst>
        </pc:picChg>
        <pc:picChg chg="del">
          <ac:chgData name="Jason Arends" userId="2c6b8ff6-d8b8-40df-ace7-640c9656bcb6" providerId="ADAL" clId="{D26FE2CB-C74C-459B-BCC8-27923E978F03}" dt="2021-09-05T13:15:27.078" v="258" actId="478"/>
          <ac:picMkLst>
            <pc:docMk/>
            <pc:sldMk cId="1511727555" sldId="261"/>
            <ac:picMk id="5" creationId="{AAC03739-0370-4A2C-8909-6DECEC28A5E9}"/>
          </ac:picMkLst>
        </pc:picChg>
      </pc:sldChg>
      <pc:sldChg chg="modSp mod">
        <pc:chgData name="Jason Arends" userId="2c6b8ff6-d8b8-40df-ace7-640c9656bcb6" providerId="ADAL" clId="{D26FE2CB-C74C-459B-BCC8-27923E978F03}" dt="2021-09-05T13:16:26.073" v="414" actId="20577"/>
        <pc:sldMkLst>
          <pc:docMk/>
          <pc:sldMk cId="2489119195" sldId="262"/>
        </pc:sldMkLst>
        <pc:spChg chg="mod">
          <ac:chgData name="Jason Arends" userId="2c6b8ff6-d8b8-40df-ace7-640c9656bcb6" providerId="ADAL" clId="{D26FE2CB-C74C-459B-BCC8-27923E978F03}" dt="2021-09-05T13:15:47.628" v="285" actId="20577"/>
          <ac:spMkLst>
            <pc:docMk/>
            <pc:sldMk cId="2489119195" sldId="262"/>
            <ac:spMk id="2" creationId="{07D0D57E-FE52-4EAD-A625-CD669F3DE348}"/>
          </ac:spMkLst>
        </pc:spChg>
        <pc:graphicFrameChg chg="mod">
          <ac:chgData name="Jason Arends" userId="2c6b8ff6-d8b8-40df-ace7-640c9656bcb6" providerId="ADAL" clId="{D26FE2CB-C74C-459B-BCC8-27923E978F03}" dt="2021-09-05T13:16:26.073" v="414" actId="20577"/>
          <ac:graphicFrameMkLst>
            <pc:docMk/>
            <pc:sldMk cId="2489119195" sldId="262"/>
            <ac:graphicFrameMk id="5" creationId="{0E8A98F5-2D63-4973-A4C4-04318B5C9C50}"/>
          </ac:graphicFrameMkLst>
        </pc:graphicFrameChg>
      </pc:sldChg>
      <pc:sldChg chg="modSp mod">
        <pc:chgData name="Jason Arends" userId="2c6b8ff6-d8b8-40df-ace7-640c9656bcb6" providerId="ADAL" clId="{D26FE2CB-C74C-459B-BCC8-27923E978F03}" dt="2021-09-05T13:45:37.808" v="601" actId="20577"/>
        <pc:sldMkLst>
          <pc:docMk/>
          <pc:sldMk cId="4051222121" sldId="263"/>
        </pc:sldMkLst>
        <pc:spChg chg="mod">
          <ac:chgData name="Jason Arends" userId="2c6b8ff6-d8b8-40df-ace7-640c9656bcb6" providerId="ADAL" clId="{D26FE2CB-C74C-459B-BCC8-27923E978F03}" dt="2021-09-05T13:45:37.808" v="601" actId="20577"/>
          <ac:spMkLst>
            <pc:docMk/>
            <pc:sldMk cId="4051222121" sldId="263"/>
            <ac:spMk id="2" creationId="{0059AC37-9BF2-4D75-9355-A62495204FAA}"/>
          </ac:spMkLst>
        </pc:spChg>
      </pc:sldChg>
      <pc:sldChg chg="modSp mod">
        <pc:chgData name="Jason Arends" userId="2c6b8ff6-d8b8-40df-ace7-640c9656bcb6" providerId="ADAL" clId="{D26FE2CB-C74C-459B-BCC8-27923E978F03}" dt="2021-09-05T13:45:11.387" v="589" actId="20577"/>
        <pc:sldMkLst>
          <pc:docMk/>
          <pc:sldMk cId="3394025967" sldId="264"/>
        </pc:sldMkLst>
        <pc:spChg chg="mod">
          <ac:chgData name="Jason Arends" userId="2c6b8ff6-d8b8-40df-ace7-640c9656bcb6" providerId="ADAL" clId="{D26FE2CB-C74C-459B-BCC8-27923E978F03}" dt="2021-09-05T13:45:11.387" v="589" actId="20577"/>
          <ac:spMkLst>
            <pc:docMk/>
            <pc:sldMk cId="3394025967" sldId="264"/>
            <ac:spMk id="3" creationId="{37A238BE-3CB6-494F-A23A-B05B3EB51751}"/>
          </ac:spMkLst>
        </pc:spChg>
      </pc:sldChg>
    </pc:docChg>
  </pc:docChgLst>
  <pc:docChgLst>
    <pc:chgData name="Jason Arends" userId="2c6b8ff6-d8b8-40df-ace7-640c9656bcb6" providerId="ADAL" clId="{7D74CB47-A1E0-4021-B9D2-A7F42DD83F5F}"/>
    <pc:docChg chg="undo custSel mod addSld modSld">
      <pc:chgData name="Jason Arends" userId="2c6b8ff6-d8b8-40df-ace7-640c9656bcb6" providerId="ADAL" clId="{7D74CB47-A1E0-4021-B9D2-A7F42DD83F5F}" dt="2021-09-03T19:15:50.203" v="989" actId="26606"/>
      <pc:docMkLst>
        <pc:docMk/>
      </pc:docMkLst>
      <pc:sldChg chg="addSp delSp modSp mod setBg setClrOvrMap">
        <pc:chgData name="Jason Arends" userId="2c6b8ff6-d8b8-40df-ace7-640c9656bcb6" providerId="ADAL" clId="{7D74CB47-A1E0-4021-B9D2-A7F42DD83F5F}" dt="2021-08-30T12:22:11.344" v="121" actId="20577"/>
        <pc:sldMkLst>
          <pc:docMk/>
          <pc:sldMk cId="3004723" sldId="256"/>
        </pc:sldMkLst>
        <pc:spChg chg="mod">
          <ac:chgData name="Jason Arends" userId="2c6b8ff6-d8b8-40df-ace7-640c9656bcb6" providerId="ADAL" clId="{7D74CB47-A1E0-4021-B9D2-A7F42DD83F5F}" dt="2021-08-30T12:22:03.910" v="118" actId="26606"/>
          <ac:spMkLst>
            <pc:docMk/>
            <pc:sldMk cId="3004723" sldId="256"/>
            <ac:spMk id="2" creationId="{A0B3DBCA-09CE-4F4D-8DFB-2B72D6A78C76}"/>
          </ac:spMkLst>
        </pc:spChg>
        <pc:spChg chg="mod">
          <ac:chgData name="Jason Arends" userId="2c6b8ff6-d8b8-40df-ace7-640c9656bcb6" providerId="ADAL" clId="{7D74CB47-A1E0-4021-B9D2-A7F42DD83F5F}" dt="2021-08-30T12:22:11.344" v="121" actId="20577"/>
          <ac:spMkLst>
            <pc:docMk/>
            <pc:sldMk cId="3004723" sldId="256"/>
            <ac:spMk id="3" creationId="{DA6404B4-7C9F-489A-8676-6A7F198EBA22}"/>
          </ac:spMkLst>
        </pc:spChg>
        <pc:spChg chg="add del">
          <ac:chgData name="Jason Arends" userId="2c6b8ff6-d8b8-40df-ace7-640c9656bcb6" providerId="ADAL" clId="{7D74CB47-A1E0-4021-B9D2-A7F42DD83F5F}" dt="2021-08-30T12:22:03.904" v="117" actId="26606"/>
          <ac:spMkLst>
            <pc:docMk/>
            <pc:sldMk cId="3004723" sldId="256"/>
            <ac:spMk id="9" creationId="{9B7AD9F6-8CE7-4299-8FC6-328F4DCD3FF9}"/>
          </ac:spMkLst>
        </pc:spChg>
        <pc:spChg chg="add del">
          <ac:chgData name="Jason Arends" userId="2c6b8ff6-d8b8-40df-ace7-640c9656bcb6" providerId="ADAL" clId="{7D74CB47-A1E0-4021-B9D2-A7F42DD83F5F}" dt="2021-08-30T12:22:03.904" v="117" actId="26606"/>
          <ac:spMkLst>
            <pc:docMk/>
            <pc:sldMk cId="3004723" sldId="256"/>
            <ac:spMk id="11" creationId="{F49775AF-8896-43EE-92C6-83497D6DC56F}"/>
          </ac:spMkLst>
        </pc:spChg>
        <pc:spChg chg="add">
          <ac:chgData name="Jason Arends" userId="2c6b8ff6-d8b8-40df-ace7-640c9656bcb6" providerId="ADAL" clId="{7D74CB47-A1E0-4021-B9D2-A7F42DD83F5F}" dt="2021-08-30T12:22:03.910" v="118" actId="26606"/>
          <ac:spMkLst>
            <pc:docMk/>
            <pc:sldMk cId="3004723" sldId="256"/>
            <ac:spMk id="13" creationId="{79F40191-0F44-4FD1-82CC-ACB507C14BE6}"/>
          </ac:spMkLst>
        </pc:spChg>
        <pc:spChg chg="add">
          <ac:chgData name="Jason Arends" userId="2c6b8ff6-d8b8-40df-ace7-640c9656bcb6" providerId="ADAL" clId="{7D74CB47-A1E0-4021-B9D2-A7F42DD83F5F}" dt="2021-08-30T12:22:03.910" v="118" actId="26606"/>
          <ac:spMkLst>
            <pc:docMk/>
            <pc:sldMk cId="3004723" sldId="256"/>
            <ac:spMk id="14" creationId="{5A59F003-E00A-43F9-91DC-CC54E3B87466}"/>
          </ac:spMkLst>
        </pc:spChg>
        <pc:spChg chg="add">
          <ac:chgData name="Jason Arends" userId="2c6b8ff6-d8b8-40df-ace7-640c9656bcb6" providerId="ADAL" clId="{7D74CB47-A1E0-4021-B9D2-A7F42DD83F5F}" dt="2021-08-30T12:22:03.910" v="118" actId="26606"/>
          <ac:spMkLst>
            <pc:docMk/>
            <pc:sldMk cId="3004723" sldId="256"/>
            <ac:spMk id="15" creationId="{D74A4382-E3AD-430A-9A1F-DFA3E0E77A7D}"/>
          </ac:spMkLst>
        </pc:spChg>
        <pc:picChg chg="add mod ord">
          <ac:chgData name="Jason Arends" userId="2c6b8ff6-d8b8-40df-ace7-640c9656bcb6" providerId="ADAL" clId="{7D74CB47-A1E0-4021-B9D2-A7F42DD83F5F}" dt="2021-08-30T12:22:03.910" v="118" actId="26606"/>
          <ac:picMkLst>
            <pc:docMk/>
            <pc:sldMk cId="3004723" sldId="256"/>
            <ac:picMk id="4" creationId="{3C000E37-F2CB-472C-8DA1-109C29E5F5A5}"/>
          </ac:picMkLst>
        </pc:picChg>
      </pc:sldChg>
      <pc:sldChg chg="addSp delSp modSp mod setBg">
        <pc:chgData name="Jason Arends" userId="2c6b8ff6-d8b8-40df-ace7-640c9656bcb6" providerId="ADAL" clId="{7D74CB47-A1E0-4021-B9D2-A7F42DD83F5F}" dt="2021-08-30T12:20:28.722" v="114" actId="400"/>
        <pc:sldMkLst>
          <pc:docMk/>
          <pc:sldMk cId="3573453061" sldId="257"/>
        </pc:sldMkLst>
        <pc:spChg chg="mod">
          <ac:chgData name="Jason Arends" userId="2c6b8ff6-d8b8-40df-ace7-640c9656bcb6" providerId="ADAL" clId="{7D74CB47-A1E0-4021-B9D2-A7F42DD83F5F}" dt="2021-08-30T12:20:24.041" v="113" actId="26606"/>
          <ac:spMkLst>
            <pc:docMk/>
            <pc:sldMk cId="3573453061" sldId="257"/>
            <ac:spMk id="2" creationId="{E3495137-F816-4062-AE37-24ED911E95B8}"/>
          </ac:spMkLst>
        </pc:spChg>
        <pc:spChg chg="del">
          <ac:chgData name="Jason Arends" userId="2c6b8ff6-d8b8-40df-ace7-640c9656bcb6" providerId="ADAL" clId="{7D74CB47-A1E0-4021-B9D2-A7F42DD83F5F}" dt="2021-08-30T12:19:58.068" v="111" actId="3680"/>
          <ac:spMkLst>
            <pc:docMk/>
            <pc:sldMk cId="3573453061" sldId="257"/>
            <ac:spMk id="3" creationId="{CE3F1BED-E101-4F7A-9123-172DA1B8C65F}"/>
          </ac:spMkLst>
        </pc:spChg>
        <pc:graphicFrameChg chg="add mod ord modGraphic">
          <ac:chgData name="Jason Arends" userId="2c6b8ff6-d8b8-40df-ace7-640c9656bcb6" providerId="ADAL" clId="{7D74CB47-A1E0-4021-B9D2-A7F42DD83F5F}" dt="2021-08-30T12:20:28.722" v="114" actId="400"/>
          <ac:graphicFrameMkLst>
            <pc:docMk/>
            <pc:sldMk cId="3573453061" sldId="257"/>
            <ac:graphicFrameMk id="4" creationId="{A63C7333-888A-4407-A68F-19A42ADE1132}"/>
          </ac:graphicFrameMkLst>
        </pc:graphicFrameChg>
      </pc:sldChg>
      <pc:sldChg chg="addSp delSp modSp mod setBg">
        <pc:chgData name="Jason Arends" userId="2c6b8ff6-d8b8-40df-ace7-640c9656bcb6" providerId="ADAL" clId="{7D74CB47-A1E0-4021-B9D2-A7F42DD83F5F}" dt="2021-09-03T18:38:08.020" v="368" actId="26606"/>
        <pc:sldMkLst>
          <pc:docMk/>
          <pc:sldMk cId="293081767" sldId="258"/>
        </pc:sldMkLst>
        <pc:spChg chg="mod">
          <ac:chgData name="Jason Arends" userId="2c6b8ff6-d8b8-40df-ace7-640c9656bcb6" providerId="ADAL" clId="{7D74CB47-A1E0-4021-B9D2-A7F42DD83F5F}" dt="2021-09-03T18:38:08.020" v="368" actId="26606"/>
          <ac:spMkLst>
            <pc:docMk/>
            <pc:sldMk cId="293081767" sldId="258"/>
            <ac:spMk id="2" creationId="{C5687B3F-5517-48B8-98E7-8EE7B09B0C94}"/>
          </ac:spMkLst>
        </pc:spChg>
        <pc:spChg chg="del mod">
          <ac:chgData name="Jason Arends" userId="2c6b8ff6-d8b8-40df-ace7-640c9656bcb6" providerId="ADAL" clId="{7D74CB47-A1E0-4021-B9D2-A7F42DD83F5F}" dt="2021-09-03T18:38:08.020" v="368" actId="26606"/>
          <ac:spMkLst>
            <pc:docMk/>
            <pc:sldMk cId="293081767" sldId="258"/>
            <ac:spMk id="3" creationId="{C04F8CB5-37B2-4D01-8E5C-EB46A3703224}"/>
          </ac:spMkLst>
        </pc:spChg>
        <pc:spChg chg="add">
          <ac:chgData name="Jason Arends" userId="2c6b8ff6-d8b8-40df-ace7-640c9656bcb6" providerId="ADAL" clId="{7D74CB47-A1E0-4021-B9D2-A7F42DD83F5F}" dt="2021-09-03T18:38:08.020" v="368" actId="26606"/>
          <ac:spMkLst>
            <pc:docMk/>
            <pc:sldMk cId="293081767" sldId="258"/>
            <ac:spMk id="9" creationId="{B819A166-7571-4003-A6B8-B62034C3ED30}"/>
          </ac:spMkLst>
        </pc:spChg>
        <pc:graphicFrameChg chg="add">
          <ac:chgData name="Jason Arends" userId="2c6b8ff6-d8b8-40df-ace7-640c9656bcb6" providerId="ADAL" clId="{7D74CB47-A1E0-4021-B9D2-A7F42DD83F5F}" dt="2021-09-03T18:38:08.020" v="368" actId="26606"/>
          <ac:graphicFrameMkLst>
            <pc:docMk/>
            <pc:sldMk cId="293081767" sldId="258"/>
            <ac:graphicFrameMk id="5" creationId="{87A1BF1D-4EB6-490F-BC03-226FB04BB625}"/>
          </ac:graphicFrameMkLst>
        </pc:graphicFrameChg>
      </pc:sldChg>
      <pc:sldChg chg="addSp modSp mod setBg">
        <pc:chgData name="Jason Arends" userId="2c6b8ff6-d8b8-40df-ace7-640c9656bcb6" providerId="ADAL" clId="{7D74CB47-A1E0-4021-B9D2-A7F42DD83F5F}" dt="2021-09-03T18:45:48.042" v="976" actId="27636"/>
        <pc:sldMkLst>
          <pc:docMk/>
          <pc:sldMk cId="1996324613" sldId="259"/>
        </pc:sldMkLst>
        <pc:spChg chg="mod">
          <ac:chgData name="Jason Arends" userId="2c6b8ff6-d8b8-40df-ace7-640c9656bcb6" providerId="ADAL" clId="{7D74CB47-A1E0-4021-B9D2-A7F42DD83F5F}" dt="2021-08-30T12:18:30.741" v="1" actId="26606"/>
          <ac:spMkLst>
            <pc:docMk/>
            <pc:sldMk cId="1996324613" sldId="259"/>
            <ac:spMk id="2" creationId="{ECA5CD5D-F1EB-454F-A2D4-551225B5B7B0}"/>
          </ac:spMkLst>
        </pc:spChg>
        <pc:spChg chg="mod">
          <ac:chgData name="Jason Arends" userId="2c6b8ff6-d8b8-40df-ace7-640c9656bcb6" providerId="ADAL" clId="{7D74CB47-A1E0-4021-B9D2-A7F42DD83F5F}" dt="2021-09-03T18:45:48.042" v="976" actId="27636"/>
          <ac:spMkLst>
            <pc:docMk/>
            <pc:sldMk cId="1996324613" sldId="259"/>
            <ac:spMk id="3" creationId="{6D098367-E501-4EFD-ABEB-78C9A2916715}"/>
          </ac:spMkLst>
        </pc:spChg>
        <pc:spChg chg="add">
          <ac:chgData name="Jason Arends" userId="2c6b8ff6-d8b8-40df-ace7-640c9656bcb6" providerId="ADAL" clId="{7D74CB47-A1E0-4021-B9D2-A7F42DD83F5F}" dt="2021-08-30T12:18:30.741" v="1" actId="26606"/>
          <ac:spMkLst>
            <pc:docMk/>
            <pc:sldMk cId="1996324613" sldId="259"/>
            <ac:spMk id="9" creationId="{F4C0B10B-D2C4-4A54-AFAD-3D27DF88BB37}"/>
          </ac:spMkLst>
        </pc:spChg>
        <pc:grpChg chg="add">
          <ac:chgData name="Jason Arends" userId="2c6b8ff6-d8b8-40df-ace7-640c9656bcb6" providerId="ADAL" clId="{7D74CB47-A1E0-4021-B9D2-A7F42DD83F5F}" dt="2021-08-30T12:18:30.741" v="1" actId="26606"/>
          <ac:grpSpMkLst>
            <pc:docMk/>
            <pc:sldMk cId="1996324613" sldId="259"/>
            <ac:grpSpMk id="11" creationId="{B6BADB90-C74B-40D6-86DC-503F65FCE8DC}"/>
          </ac:grpSpMkLst>
        </pc:grpChg>
        <pc:picChg chg="add mod">
          <ac:chgData name="Jason Arends" userId="2c6b8ff6-d8b8-40df-ace7-640c9656bcb6" providerId="ADAL" clId="{7D74CB47-A1E0-4021-B9D2-A7F42DD83F5F}" dt="2021-08-30T12:18:30.741" v="1" actId="26606"/>
          <ac:picMkLst>
            <pc:docMk/>
            <pc:sldMk cId="1996324613" sldId="259"/>
            <ac:picMk id="4" creationId="{9883751F-B999-444E-B19E-4E1719DED560}"/>
          </ac:picMkLst>
        </pc:picChg>
      </pc:sldChg>
      <pc:sldChg chg="addSp delSp modSp mod setBg">
        <pc:chgData name="Jason Arends" userId="2c6b8ff6-d8b8-40df-ace7-640c9656bcb6" providerId="ADAL" clId="{7D74CB47-A1E0-4021-B9D2-A7F42DD83F5F}" dt="2021-08-30T12:19:45.207" v="110" actId="26606"/>
        <pc:sldMkLst>
          <pc:docMk/>
          <pc:sldMk cId="141495923" sldId="260"/>
        </pc:sldMkLst>
        <pc:spChg chg="mod">
          <ac:chgData name="Jason Arends" userId="2c6b8ff6-d8b8-40df-ace7-640c9656bcb6" providerId="ADAL" clId="{7D74CB47-A1E0-4021-B9D2-A7F42DD83F5F}" dt="2021-08-30T12:19:45.207" v="110" actId="26606"/>
          <ac:spMkLst>
            <pc:docMk/>
            <pc:sldMk cId="141495923" sldId="260"/>
            <ac:spMk id="2" creationId="{79214CD9-FDEE-4974-A583-74AA90926DF2}"/>
          </ac:spMkLst>
        </pc:spChg>
        <pc:spChg chg="del mod">
          <ac:chgData name="Jason Arends" userId="2c6b8ff6-d8b8-40df-ace7-640c9656bcb6" providerId="ADAL" clId="{7D74CB47-A1E0-4021-B9D2-A7F42DD83F5F}" dt="2021-08-30T12:19:45.207" v="110" actId="26606"/>
          <ac:spMkLst>
            <pc:docMk/>
            <pc:sldMk cId="141495923" sldId="260"/>
            <ac:spMk id="3" creationId="{8BD6AA21-1F23-444D-8C62-45987E155195}"/>
          </ac:spMkLst>
        </pc:spChg>
        <pc:graphicFrameChg chg="add">
          <ac:chgData name="Jason Arends" userId="2c6b8ff6-d8b8-40df-ace7-640c9656bcb6" providerId="ADAL" clId="{7D74CB47-A1E0-4021-B9D2-A7F42DD83F5F}" dt="2021-08-30T12:19:45.207" v="110" actId="26606"/>
          <ac:graphicFrameMkLst>
            <pc:docMk/>
            <pc:sldMk cId="141495923" sldId="260"/>
            <ac:graphicFrameMk id="5" creationId="{1458AAE9-14DF-41EC-960E-84A231C2341F}"/>
          </ac:graphicFrameMkLst>
        </pc:graphicFrameChg>
      </pc:sldChg>
      <pc:sldChg chg="addSp delSp modSp new mod modAnim">
        <pc:chgData name="Jason Arends" userId="2c6b8ff6-d8b8-40df-ace7-640c9656bcb6" providerId="ADAL" clId="{7D74CB47-A1E0-4021-B9D2-A7F42DD83F5F}" dt="2021-09-03T18:42:24.821" v="598" actId="14100"/>
        <pc:sldMkLst>
          <pc:docMk/>
          <pc:sldMk cId="1511727555" sldId="261"/>
        </pc:sldMkLst>
        <pc:spChg chg="mod">
          <ac:chgData name="Jason Arends" userId="2c6b8ff6-d8b8-40df-ace7-640c9656bcb6" providerId="ADAL" clId="{7D74CB47-A1E0-4021-B9D2-A7F42DD83F5F}" dt="2021-08-30T12:25:33.029" v="249" actId="20577"/>
          <ac:spMkLst>
            <pc:docMk/>
            <pc:sldMk cId="1511727555" sldId="261"/>
            <ac:spMk id="2" creationId="{D413AEBC-4A2F-4B71-94E8-4CD28A520980}"/>
          </ac:spMkLst>
        </pc:spChg>
        <pc:spChg chg="mod">
          <ac:chgData name="Jason Arends" userId="2c6b8ff6-d8b8-40df-ace7-640c9656bcb6" providerId="ADAL" clId="{7D74CB47-A1E0-4021-B9D2-A7F42DD83F5F}" dt="2021-09-03T18:40:51.935" v="581" actId="20577"/>
          <ac:spMkLst>
            <pc:docMk/>
            <pc:sldMk cId="1511727555" sldId="261"/>
            <ac:spMk id="3" creationId="{1AA6D20B-5CAE-4EC9-9BFC-F08F9717E441}"/>
          </ac:spMkLst>
        </pc:spChg>
        <pc:picChg chg="add del">
          <ac:chgData name="Jason Arends" userId="2c6b8ff6-d8b8-40df-ace7-640c9656bcb6" providerId="ADAL" clId="{7D74CB47-A1E0-4021-B9D2-A7F42DD83F5F}" dt="2021-09-03T18:42:02.338" v="594"/>
          <ac:picMkLst>
            <pc:docMk/>
            <pc:sldMk cId="1511727555" sldId="261"/>
            <ac:picMk id="4" creationId="{D67006E6-FC84-49D0-9812-E4B5F06D84F7}"/>
          </ac:picMkLst>
        </pc:picChg>
        <pc:picChg chg="add mod">
          <ac:chgData name="Jason Arends" userId="2c6b8ff6-d8b8-40df-ace7-640c9656bcb6" providerId="ADAL" clId="{7D74CB47-A1E0-4021-B9D2-A7F42DD83F5F}" dt="2021-09-03T18:42:24.821" v="598" actId="14100"/>
          <ac:picMkLst>
            <pc:docMk/>
            <pc:sldMk cId="1511727555" sldId="261"/>
            <ac:picMk id="5" creationId="{AAC03739-0370-4A2C-8909-6DECEC28A5E9}"/>
          </ac:picMkLst>
        </pc:picChg>
      </pc:sldChg>
      <pc:sldChg chg="addSp delSp modSp new mod setBg">
        <pc:chgData name="Jason Arends" userId="2c6b8ff6-d8b8-40df-ace7-640c9656bcb6" providerId="ADAL" clId="{7D74CB47-A1E0-4021-B9D2-A7F42DD83F5F}" dt="2021-09-03T18:38:22.109" v="369" actId="26606"/>
        <pc:sldMkLst>
          <pc:docMk/>
          <pc:sldMk cId="2489119195" sldId="262"/>
        </pc:sldMkLst>
        <pc:spChg chg="mod">
          <ac:chgData name="Jason Arends" userId="2c6b8ff6-d8b8-40df-ace7-640c9656bcb6" providerId="ADAL" clId="{7D74CB47-A1E0-4021-B9D2-A7F42DD83F5F}" dt="2021-09-03T18:38:22.109" v="369" actId="26606"/>
          <ac:spMkLst>
            <pc:docMk/>
            <pc:sldMk cId="2489119195" sldId="262"/>
            <ac:spMk id="2" creationId="{07D0D57E-FE52-4EAD-A625-CD669F3DE348}"/>
          </ac:spMkLst>
        </pc:spChg>
        <pc:spChg chg="del mod">
          <ac:chgData name="Jason Arends" userId="2c6b8ff6-d8b8-40df-ace7-640c9656bcb6" providerId="ADAL" clId="{7D74CB47-A1E0-4021-B9D2-A7F42DD83F5F}" dt="2021-09-03T18:38:22.109" v="369" actId="26606"/>
          <ac:spMkLst>
            <pc:docMk/>
            <pc:sldMk cId="2489119195" sldId="262"/>
            <ac:spMk id="3" creationId="{D69E0045-0B63-4ED3-9069-CA0BC262BB1D}"/>
          </ac:spMkLst>
        </pc:spChg>
        <pc:spChg chg="add">
          <ac:chgData name="Jason Arends" userId="2c6b8ff6-d8b8-40df-ace7-640c9656bcb6" providerId="ADAL" clId="{7D74CB47-A1E0-4021-B9D2-A7F42DD83F5F}" dt="2021-09-03T18:38:22.109" v="369" actId="26606"/>
          <ac:spMkLst>
            <pc:docMk/>
            <pc:sldMk cId="2489119195" sldId="262"/>
            <ac:spMk id="9" creationId="{B819A166-7571-4003-A6B8-B62034C3ED30}"/>
          </ac:spMkLst>
        </pc:spChg>
        <pc:graphicFrameChg chg="add">
          <ac:chgData name="Jason Arends" userId="2c6b8ff6-d8b8-40df-ace7-640c9656bcb6" providerId="ADAL" clId="{7D74CB47-A1E0-4021-B9D2-A7F42DD83F5F}" dt="2021-09-03T18:38:22.109" v="369" actId="26606"/>
          <ac:graphicFrameMkLst>
            <pc:docMk/>
            <pc:sldMk cId="2489119195" sldId="262"/>
            <ac:graphicFrameMk id="5" creationId="{0E8A98F5-2D63-4973-A4C4-04318B5C9C50}"/>
          </ac:graphicFrameMkLst>
        </pc:graphicFrameChg>
      </pc:sldChg>
      <pc:sldChg chg="addSp delSp modSp new mod setBg setClrOvrMap">
        <pc:chgData name="Jason Arends" userId="2c6b8ff6-d8b8-40df-ace7-640c9656bcb6" providerId="ADAL" clId="{7D74CB47-A1E0-4021-B9D2-A7F42DD83F5F}" dt="2021-09-03T19:15:50.203" v="989" actId="26606"/>
        <pc:sldMkLst>
          <pc:docMk/>
          <pc:sldMk cId="4051222121" sldId="263"/>
        </pc:sldMkLst>
        <pc:spChg chg="mod">
          <ac:chgData name="Jason Arends" userId="2c6b8ff6-d8b8-40df-ace7-640c9656bcb6" providerId="ADAL" clId="{7D74CB47-A1E0-4021-B9D2-A7F42DD83F5F}" dt="2021-09-03T19:15:50.203" v="989" actId="26606"/>
          <ac:spMkLst>
            <pc:docMk/>
            <pc:sldMk cId="4051222121" sldId="263"/>
            <ac:spMk id="2" creationId="{0059AC37-9BF2-4D75-9355-A62495204FAA}"/>
          </ac:spMkLst>
        </pc:spChg>
        <pc:spChg chg="del mod">
          <ac:chgData name="Jason Arends" userId="2c6b8ff6-d8b8-40df-ace7-640c9656bcb6" providerId="ADAL" clId="{7D74CB47-A1E0-4021-B9D2-A7F42DD83F5F}" dt="2021-09-03T19:15:48.325" v="988"/>
          <ac:spMkLst>
            <pc:docMk/>
            <pc:sldMk cId="4051222121" sldId="263"/>
            <ac:spMk id="3" creationId="{EDC780D3-1C14-46F9-831C-8CD3D8B03B7B}"/>
          </ac:spMkLst>
        </pc:spChg>
        <pc:spChg chg="add del">
          <ac:chgData name="Jason Arends" userId="2c6b8ff6-d8b8-40df-ace7-640c9656bcb6" providerId="ADAL" clId="{7D74CB47-A1E0-4021-B9D2-A7F42DD83F5F}" dt="2021-09-03T19:15:50.203" v="989" actId="26606"/>
          <ac:spMkLst>
            <pc:docMk/>
            <pc:sldMk cId="4051222121" sldId="263"/>
            <ac:spMk id="8" creationId="{EF526DD0-5E46-40B7-AEF1-9B26256CFB4F}"/>
          </ac:spMkLst>
        </pc:spChg>
        <pc:spChg chg="add">
          <ac:chgData name="Jason Arends" userId="2c6b8ff6-d8b8-40df-ace7-640c9656bcb6" providerId="ADAL" clId="{7D74CB47-A1E0-4021-B9D2-A7F42DD83F5F}" dt="2021-09-03T19:15:50.203" v="989" actId="26606"/>
          <ac:spMkLst>
            <pc:docMk/>
            <pc:sldMk cId="4051222121" sldId="263"/>
            <ac:spMk id="21" creationId="{8537B233-9CDD-4A90-AABB-A8963DEE4FBC}"/>
          </ac:spMkLst>
        </pc:spChg>
        <pc:grpChg chg="add del">
          <ac:chgData name="Jason Arends" userId="2c6b8ff6-d8b8-40df-ace7-640c9656bcb6" providerId="ADAL" clId="{7D74CB47-A1E0-4021-B9D2-A7F42DD83F5F}" dt="2021-09-03T19:15:50.203" v="989" actId="26606"/>
          <ac:grpSpMkLst>
            <pc:docMk/>
            <pc:sldMk cId="4051222121" sldId="263"/>
            <ac:grpSpMk id="10" creationId="{B7E4032D-4110-4963-82B8-8A1B1BF4B66A}"/>
          </ac:grpSpMkLst>
        </pc:grpChg>
        <pc:grpChg chg="add del">
          <ac:chgData name="Jason Arends" userId="2c6b8ff6-d8b8-40df-ace7-640c9656bcb6" providerId="ADAL" clId="{7D74CB47-A1E0-4021-B9D2-A7F42DD83F5F}" dt="2021-09-03T19:15:50.203" v="989" actId="26606"/>
          <ac:grpSpMkLst>
            <pc:docMk/>
            <pc:sldMk cId="4051222121" sldId="263"/>
            <ac:grpSpMk id="14" creationId="{5D133F51-4E9D-4F0B-A452-875C6A52B621}"/>
          </ac:grpSpMkLst>
        </pc:grpChg>
        <pc:picChg chg="add mod">
          <ac:chgData name="Jason Arends" userId="2c6b8ff6-d8b8-40df-ace7-640c9656bcb6" providerId="ADAL" clId="{7D74CB47-A1E0-4021-B9D2-A7F42DD83F5F}" dt="2021-09-03T19:15:50.203" v="989" actId="26606"/>
          <ac:picMkLst>
            <pc:docMk/>
            <pc:sldMk cId="4051222121" sldId="263"/>
            <ac:picMk id="4" creationId="{52298C3C-50FE-49E8-A369-CBB09E6AD2C6}"/>
          </ac:picMkLst>
        </pc:picChg>
        <pc:cxnChg chg="add">
          <ac:chgData name="Jason Arends" userId="2c6b8ff6-d8b8-40df-ace7-640c9656bcb6" providerId="ADAL" clId="{7D74CB47-A1E0-4021-B9D2-A7F42DD83F5F}" dt="2021-09-03T19:15:50.203" v="989" actId="26606"/>
          <ac:cxnSpMkLst>
            <pc:docMk/>
            <pc:sldMk cId="4051222121" sldId="263"/>
            <ac:cxnSpMk id="23" creationId="{040575EE-C594-4566-BC00-663004E52AB5}"/>
          </ac:cxnSpMkLst>
        </pc:cxnChg>
      </pc:sldChg>
      <pc:sldChg chg="addSp modSp new mod setBg">
        <pc:chgData name="Jason Arends" userId="2c6b8ff6-d8b8-40df-ace7-640c9656bcb6" providerId="ADAL" clId="{7D74CB47-A1E0-4021-B9D2-A7F42DD83F5F}" dt="2021-09-03T18:44:27.183" v="868" actId="26606"/>
        <pc:sldMkLst>
          <pc:docMk/>
          <pc:sldMk cId="3394025967" sldId="264"/>
        </pc:sldMkLst>
        <pc:spChg chg="mod">
          <ac:chgData name="Jason Arends" userId="2c6b8ff6-d8b8-40df-ace7-640c9656bcb6" providerId="ADAL" clId="{7D74CB47-A1E0-4021-B9D2-A7F42DD83F5F}" dt="2021-09-03T18:44:27.183" v="868" actId="26606"/>
          <ac:spMkLst>
            <pc:docMk/>
            <pc:sldMk cId="3394025967" sldId="264"/>
            <ac:spMk id="2" creationId="{98898965-ADB6-41BB-955A-8145440DC9CB}"/>
          </ac:spMkLst>
        </pc:spChg>
        <pc:spChg chg="mod">
          <ac:chgData name="Jason Arends" userId="2c6b8ff6-d8b8-40df-ace7-640c9656bcb6" providerId="ADAL" clId="{7D74CB47-A1E0-4021-B9D2-A7F42DD83F5F}" dt="2021-09-03T18:44:27.183" v="868" actId="26606"/>
          <ac:spMkLst>
            <pc:docMk/>
            <pc:sldMk cId="3394025967" sldId="264"/>
            <ac:spMk id="3" creationId="{37A238BE-3CB6-494F-A23A-B05B3EB51751}"/>
          </ac:spMkLst>
        </pc:spChg>
        <pc:spChg chg="add">
          <ac:chgData name="Jason Arends" userId="2c6b8ff6-d8b8-40df-ace7-640c9656bcb6" providerId="ADAL" clId="{7D74CB47-A1E0-4021-B9D2-A7F42DD83F5F}" dt="2021-09-03T18:44:27.183" v="868" actId="26606"/>
          <ac:spMkLst>
            <pc:docMk/>
            <pc:sldMk cId="3394025967" sldId="264"/>
            <ac:spMk id="8" creationId="{EF526DD0-5E46-40B7-AEF1-9B26256CFB4F}"/>
          </ac:spMkLst>
        </pc:spChg>
        <pc:grpChg chg="add">
          <ac:chgData name="Jason Arends" userId="2c6b8ff6-d8b8-40df-ace7-640c9656bcb6" providerId="ADAL" clId="{7D74CB47-A1E0-4021-B9D2-A7F42DD83F5F}" dt="2021-09-03T18:44:27.183" v="868" actId="26606"/>
          <ac:grpSpMkLst>
            <pc:docMk/>
            <pc:sldMk cId="3394025967" sldId="264"/>
            <ac:grpSpMk id="10" creationId="{B7E4032D-4110-4963-82B8-8A1B1BF4B66A}"/>
          </ac:grpSpMkLst>
        </pc:grpChg>
        <pc:grpChg chg="add">
          <ac:chgData name="Jason Arends" userId="2c6b8ff6-d8b8-40df-ace7-640c9656bcb6" providerId="ADAL" clId="{7D74CB47-A1E0-4021-B9D2-A7F42DD83F5F}" dt="2021-09-03T18:44:27.183" v="868" actId="26606"/>
          <ac:grpSpMkLst>
            <pc:docMk/>
            <pc:sldMk cId="3394025967" sldId="264"/>
            <ac:grpSpMk id="14" creationId="{5D133F51-4E9D-4F0B-A452-875C6A52B621}"/>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DEA8F-3198-4263-851F-A3BE898272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913A8A7-499F-4CC1-9876-AB26638589F3}">
      <dgm:prSet/>
      <dgm:spPr/>
      <dgm:t>
        <a:bodyPr/>
        <a:lstStyle/>
        <a:p>
          <a:r>
            <a:rPr lang="nl-NL"/>
            <a:t>Terugblikken</a:t>
          </a:r>
          <a:endParaRPr lang="en-US"/>
        </a:p>
      </dgm:t>
    </dgm:pt>
    <dgm:pt modelId="{36816404-6F5C-4299-891E-4BBC963DBD50}" type="parTrans" cxnId="{29CA2226-A235-43FD-96EB-AB92A0D229F5}">
      <dgm:prSet/>
      <dgm:spPr/>
      <dgm:t>
        <a:bodyPr/>
        <a:lstStyle/>
        <a:p>
          <a:endParaRPr lang="en-US"/>
        </a:p>
      </dgm:t>
    </dgm:pt>
    <dgm:pt modelId="{03904657-12B0-4253-8D7E-1F828C400165}" type="sibTrans" cxnId="{29CA2226-A235-43FD-96EB-AB92A0D229F5}">
      <dgm:prSet/>
      <dgm:spPr/>
      <dgm:t>
        <a:bodyPr/>
        <a:lstStyle/>
        <a:p>
          <a:endParaRPr lang="en-US"/>
        </a:p>
      </dgm:t>
    </dgm:pt>
    <dgm:pt modelId="{F4BF6B56-70C7-4B79-843B-CFBD394E3AD0}">
      <dgm:prSet/>
      <dgm:spPr/>
      <dgm:t>
        <a:bodyPr/>
        <a:lstStyle/>
        <a:p>
          <a:r>
            <a:rPr lang="en-US" dirty="0" err="1"/>
            <a:t>Ouderenzorg</a:t>
          </a:r>
          <a:endParaRPr lang="en-US" dirty="0"/>
        </a:p>
      </dgm:t>
    </dgm:pt>
    <dgm:pt modelId="{C72A6769-AFA8-4718-9CCC-F9C644111FDB}" type="parTrans" cxnId="{51D69662-AB3A-483A-979E-A201454E36AC}">
      <dgm:prSet/>
      <dgm:spPr/>
      <dgm:t>
        <a:bodyPr/>
        <a:lstStyle/>
        <a:p>
          <a:endParaRPr lang="en-US"/>
        </a:p>
      </dgm:t>
    </dgm:pt>
    <dgm:pt modelId="{CA49E1A5-7709-4F47-9B3C-9FFA36FD91E1}" type="sibTrans" cxnId="{51D69662-AB3A-483A-979E-A201454E36AC}">
      <dgm:prSet/>
      <dgm:spPr/>
      <dgm:t>
        <a:bodyPr/>
        <a:lstStyle/>
        <a:p>
          <a:endParaRPr lang="en-US"/>
        </a:p>
      </dgm:t>
    </dgm:pt>
    <dgm:pt modelId="{43EB9AB3-7379-4FD9-88E4-1640F690BD3F}">
      <dgm:prSet/>
      <dgm:spPr/>
      <dgm:t>
        <a:bodyPr/>
        <a:lstStyle/>
        <a:p>
          <a:r>
            <a:rPr lang="nl-NL"/>
            <a:t>Werkvorm </a:t>
          </a:r>
          <a:endParaRPr lang="en-US"/>
        </a:p>
      </dgm:t>
    </dgm:pt>
    <dgm:pt modelId="{C0DFCC52-407D-48D7-933D-A89E0962856C}" type="parTrans" cxnId="{7B5833E2-70C4-4F65-A19D-A4353CBC7D00}">
      <dgm:prSet/>
      <dgm:spPr/>
      <dgm:t>
        <a:bodyPr/>
        <a:lstStyle/>
        <a:p>
          <a:endParaRPr lang="en-US"/>
        </a:p>
      </dgm:t>
    </dgm:pt>
    <dgm:pt modelId="{3748C041-5BDB-4FFD-BBC2-892410C146B9}" type="sibTrans" cxnId="{7B5833E2-70C4-4F65-A19D-A4353CBC7D00}">
      <dgm:prSet/>
      <dgm:spPr/>
      <dgm:t>
        <a:bodyPr/>
        <a:lstStyle/>
        <a:p>
          <a:endParaRPr lang="en-US"/>
        </a:p>
      </dgm:t>
    </dgm:pt>
    <dgm:pt modelId="{FA62B56F-746C-48E3-9F8A-452A29BF7DB3}">
      <dgm:prSet/>
      <dgm:spPr/>
      <dgm:t>
        <a:bodyPr/>
        <a:lstStyle/>
        <a:p>
          <a:r>
            <a:rPr lang="nl-NL"/>
            <a:t>Aan de slag</a:t>
          </a:r>
          <a:endParaRPr lang="en-US"/>
        </a:p>
      </dgm:t>
    </dgm:pt>
    <dgm:pt modelId="{95CB1D24-B1C6-4E2E-B709-D8BD80B38282}" type="parTrans" cxnId="{E0884A75-9745-421B-ABB3-7F27D094BE91}">
      <dgm:prSet/>
      <dgm:spPr/>
      <dgm:t>
        <a:bodyPr/>
        <a:lstStyle/>
        <a:p>
          <a:endParaRPr lang="en-US"/>
        </a:p>
      </dgm:t>
    </dgm:pt>
    <dgm:pt modelId="{33FB7EDF-2809-47E2-B350-C0113270E8C7}" type="sibTrans" cxnId="{E0884A75-9745-421B-ABB3-7F27D094BE91}">
      <dgm:prSet/>
      <dgm:spPr/>
      <dgm:t>
        <a:bodyPr/>
        <a:lstStyle/>
        <a:p>
          <a:endParaRPr lang="en-US"/>
        </a:p>
      </dgm:t>
    </dgm:pt>
    <dgm:pt modelId="{A7432F1F-CA0A-4927-9748-60173B947FEE}" type="pres">
      <dgm:prSet presAssocID="{A97DEA8F-3198-4263-851F-A3BE898272C6}" presName="linear" presStyleCnt="0">
        <dgm:presLayoutVars>
          <dgm:animLvl val="lvl"/>
          <dgm:resizeHandles val="exact"/>
        </dgm:presLayoutVars>
      </dgm:prSet>
      <dgm:spPr/>
    </dgm:pt>
    <dgm:pt modelId="{3596E381-063F-4173-B1A0-7A0732EF9CB4}" type="pres">
      <dgm:prSet presAssocID="{D913A8A7-499F-4CC1-9876-AB26638589F3}" presName="parentText" presStyleLbl="node1" presStyleIdx="0" presStyleCnt="4">
        <dgm:presLayoutVars>
          <dgm:chMax val="0"/>
          <dgm:bulletEnabled val="1"/>
        </dgm:presLayoutVars>
      </dgm:prSet>
      <dgm:spPr/>
    </dgm:pt>
    <dgm:pt modelId="{B5679FF5-E199-486F-B225-882CDF8C7EC3}" type="pres">
      <dgm:prSet presAssocID="{03904657-12B0-4253-8D7E-1F828C400165}" presName="spacer" presStyleCnt="0"/>
      <dgm:spPr/>
    </dgm:pt>
    <dgm:pt modelId="{3E2E5E55-17F5-4E81-8EEC-B10E0FA26BAF}" type="pres">
      <dgm:prSet presAssocID="{F4BF6B56-70C7-4B79-843B-CFBD394E3AD0}" presName="parentText" presStyleLbl="node1" presStyleIdx="1" presStyleCnt="4">
        <dgm:presLayoutVars>
          <dgm:chMax val="0"/>
          <dgm:bulletEnabled val="1"/>
        </dgm:presLayoutVars>
      </dgm:prSet>
      <dgm:spPr/>
    </dgm:pt>
    <dgm:pt modelId="{EC55F385-15A4-4458-BAAF-EA32278A6EBF}" type="pres">
      <dgm:prSet presAssocID="{CA49E1A5-7709-4F47-9B3C-9FFA36FD91E1}" presName="spacer" presStyleCnt="0"/>
      <dgm:spPr/>
    </dgm:pt>
    <dgm:pt modelId="{4C9F5DAD-4274-43E5-BA24-7F88984C9317}" type="pres">
      <dgm:prSet presAssocID="{43EB9AB3-7379-4FD9-88E4-1640F690BD3F}" presName="parentText" presStyleLbl="node1" presStyleIdx="2" presStyleCnt="4">
        <dgm:presLayoutVars>
          <dgm:chMax val="0"/>
          <dgm:bulletEnabled val="1"/>
        </dgm:presLayoutVars>
      </dgm:prSet>
      <dgm:spPr/>
    </dgm:pt>
    <dgm:pt modelId="{6F5BB658-75F4-4349-B16B-2045B58D5483}" type="pres">
      <dgm:prSet presAssocID="{3748C041-5BDB-4FFD-BBC2-892410C146B9}" presName="spacer" presStyleCnt="0"/>
      <dgm:spPr/>
    </dgm:pt>
    <dgm:pt modelId="{E3605270-634C-4D3D-8CEB-7AE5C63D7321}" type="pres">
      <dgm:prSet presAssocID="{FA62B56F-746C-48E3-9F8A-452A29BF7DB3}" presName="parentText" presStyleLbl="node1" presStyleIdx="3" presStyleCnt="4">
        <dgm:presLayoutVars>
          <dgm:chMax val="0"/>
          <dgm:bulletEnabled val="1"/>
        </dgm:presLayoutVars>
      </dgm:prSet>
      <dgm:spPr/>
    </dgm:pt>
  </dgm:ptLst>
  <dgm:cxnLst>
    <dgm:cxn modelId="{29CA2226-A235-43FD-96EB-AB92A0D229F5}" srcId="{A97DEA8F-3198-4263-851F-A3BE898272C6}" destId="{D913A8A7-499F-4CC1-9876-AB26638589F3}" srcOrd="0" destOrd="0" parTransId="{36816404-6F5C-4299-891E-4BBC963DBD50}" sibTransId="{03904657-12B0-4253-8D7E-1F828C400165}"/>
    <dgm:cxn modelId="{51D69662-AB3A-483A-979E-A201454E36AC}" srcId="{A97DEA8F-3198-4263-851F-A3BE898272C6}" destId="{F4BF6B56-70C7-4B79-843B-CFBD394E3AD0}" srcOrd="1" destOrd="0" parTransId="{C72A6769-AFA8-4718-9CCC-F9C644111FDB}" sibTransId="{CA49E1A5-7709-4F47-9B3C-9FFA36FD91E1}"/>
    <dgm:cxn modelId="{61F85E4E-1DA9-42D0-820D-8087FD448EBE}" type="presOf" srcId="{FA62B56F-746C-48E3-9F8A-452A29BF7DB3}" destId="{E3605270-634C-4D3D-8CEB-7AE5C63D7321}" srcOrd="0" destOrd="0" presId="urn:microsoft.com/office/officeart/2005/8/layout/vList2"/>
    <dgm:cxn modelId="{E0884A75-9745-421B-ABB3-7F27D094BE91}" srcId="{A97DEA8F-3198-4263-851F-A3BE898272C6}" destId="{FA62B56F-746C-48E3-9F8A-452A29BF7DB3}" srcOrd="3" destOrd="0" parTransId="{95CB1D24-B1C6-4E2E-B709-D8BD80B38282}" sibTransId="{33FB7EDF-2809-47E2-B350-C0113270E8C7}"/>
    <dgm:cxn modelId="{B0D216A7-8744-4FFB-8F03-678C28D0C6B5}" type="presOf" srcId="{A97DEA8F-3198-4263-851F-A3BE898272C6}" destId="{A7432F1F-CA0A-4927-9748-60173B947FEE}" srcOrd="0" destOrd="0" presId="urn:microsoft.com/office/officeart/2005/8/layout/vList2"/>
    <dgm:cxn modelId="{AEBBD3B6-444A-4410-9F55-4793330F5F3B}" type="presOf" srcId="{43EB9AB3-7379-4FD9-88E4-1640F690BD3F}" destId="{4C9F5DAD-4274-43E5-BA24-7F88984C9317}" srcOrd="0" destOrd="0" presId="urn:microsoft.com/office/officeart/2005/8/layout/vList2"/>
    <dgm:cxn modelId="{7B5833E2-70C4-4F65-A19D-A4353CBC7D00}" srcId="{A97DEA8F-3198-4263-851F-A3BE898272C6}" destId="{43EB9AB3-7379-4FD9-88E4-1640F690BD3F}" srcOrd="2" destOrd="0" parTransId="{C0DFCC52-407D-48D7-933D-A89E0962856C}" sibTransId="{3748C041-5BDB-4FFD-BBC2-892410C146B9}"/>
    <dgm:cxn modelId="{50A8ABEA-4DC8-4B12-98FE-40CD0634733B}" type="presOf" srcId="{F4BF6B56-70C7-4B79-843B-CFBD394E3AD0}" destId="{3E2E5E55-17F5-4E81-8EEC-B10E0FA26BAF}" srcOrd="0" destOrd="0" presId="urn:microsoft.com/office/officeart/2005/8/layout/vList2"/>
    <dgm:cxn modelId="{4E2E89F8-D458-4593-830E-6C44EB2BAFF4}" type="presOf" srcId="{D913A8A7-499F-4CC1-9876-AB26638589F3}" destId="{3596E381-063F-4173-B1A0-7A0732EF9CB4}" srcOrd="0" destOrd="0" presId="urn:microsoft.com/office/officeart/2005/8/layout/vList2"/>
    <dgm:cxn modelId="{C00AD344-EF0C-4D6A-9647-BB776053C89F}" type="presParOf" srcId="{A7432F1F-CA0A-4927-9748-60173B947FEE}" destId="{3596E381-063F-4173-B1A0-7A0732EF9CB4}" srcOrd="0" destOrd="0" presId="urn:microsoft.com/office/officeart/2005/8/layout/vList2"/>
    <dgm:cxn modelId="{9A9730E8-F3DF-44F3-BA51-734157DA5895}" type="presParOf" srcId="{A7432F1F-CA0A-4927-9748-60173B947FEE}" destId="{B5679FF5-E199-486F-B225-882CDF8C7EC3}" srcOrd="1" destOrd="0" presId="urn:microsoft.com/office/officeart/2005/8/layout/vList2"/>
    <dgm:cxn modelId="{521CA86E-83E0-40C9-9E7D-456F6B156D72}" type="presParOf" srcId="{A7432F1F-CA0A-4927-9748-60173B947FEE}" destId="{3E2E5E55-17F5-4E81-8EEC-B10E0FA26BAF}" srcOrd="2" destOrd="0" presId="urn:microsoft.com/office/officeart/2005/8/layout/vList2"/>
    <dgm:cxn modelId="{E2BFF6BD-062A-4944-AD68-DE19ABCDE380}" type="presParOf" srcId="{A7432F1F-CA0A-4927-9748-60173B947FEE}" destId="{EC55F385-15A4-4458-BAAF-EA32278A6EBF}" srcOrd="3" destOrd="0" presId="urn:microsoft.com/office/officeart/2005/8/layout/vList2"/>
    <dgm:cxn modelId="{3B84C34A-CAFE-44B8-8C6B-59481FC482AD}" type="presParOf" srcId="{A7432F1F-CA0A-4927-9748-60173B947FEE}" destId="{4C9F5DAD-4274-43E5-BA24-7F88984C9317}" srcOrd="4" destOrd="0" presId="urn:microsoft.com/office/officeart/2005/8/layout/vList2"/>
    <dgm:cxn modelId="{0B4F18F7-7769-477F-8D67-42D1D8DAEC46}" type="presParOf" srcId="{A7432F1F-CA0A-4927-9748-60173B947FEE}" destId="{6F5BB658-75F4-4349-B16B-2045B58D5483}" srcOrd="5" destOrd="0" presId="urn:microsoft.com/office/officeart/2005/8/layout/vList2"/>
    <dgm:cxn modelId="{D0FF07B8-9252-4289-8E54-1AD215C10699}" type="presParOf" srcId="{A7432F1F-CA0A-4927-9748-60173B947FEE}" destId="{E3605270-634C-4D3D-8CEB-7AE5C63D732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A6A4E-58FB-4AF2-896B-57E533CA90C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181787C-1367-4393-B917-D1BF283997B3}">
      <dgm:prSet/>
      <dgm:spPr/>
      <dgm:t>
        <a:bodyPr/>
        <a:lstStyle/>
        <a:p>
          <a:r>
            <a:rPr lang="nl-NL"/>
            <a:t>Waar hebben we het vorige week over gehad?</a:t>
          </a:r>
          <a:endParaRPr lang="en-US"/>
        </a:p>
      </dgm:t>
    </dgm:pt>
    <dgm:pt modelId="{D322C104-6A15-43ED-B9AE-3D7C6003C368}" type="parTrans" cxnId="{54332DDE-4CCD-4852-A635-DC34676084CA}">
      <dgm:prSet/>
      <dgm:spPr/>
      <dgm:t>
        <a:bodyPr/>
        <a:lstStyle/>
        <a:p>
          <a:endParaRPr lang="en-US"/>
        </a:p>
      </dgm:t>
    </dgm:pt>
    <dgm:pt modelId="{4923FF91-ABB6-4A46-A66C-79BF40A26DED}" type="sibTrans" cxnId="{54332DDE-4CCD-4852-A635-DC34676084CA}">
      <dgm:prSet/>
      <dgm:spPr/>
      <dgm:t>
        <a:bodyPr/>
        <a:lstStyle/>
        <a:p>
          <a:endParaRPr lang="en-US"/>
        </a:p>
      </dgm:t>
    </dgm:pt>
    <dgm:pt modelId="{D4CA50FD-0D7C-409F-BFFF-EA2A445BD0ED}">
      <dgm:prSet/>
      <dgm:spPr/>
      <dgm:t>
        <a:bodyPr/>
        <a:lstStyle/>
        <a:p>
          <a:r>
            <a:rPr lang="nl-NL"/>
            <a:t>Wat is je bijgebleven?</a:t>
          </a:r>
          <a:endParaRPr lang="en-US"/>
        </a:p>
      </dgm:t>
    </dgm:pt>
    <dgm:pt modelId="{68E51DA4-3B90-4591-B93F-A9F53A632A4B}" type="parTrans" cxnId="{12535705-ED49-4D72-8050-8C2F1F29681F}">
      <dgm:prSet/>
      <dgm:spPr/>
      <dgm:t>
        <a:bodyPr/>
        <a:lstStyle/>
        <a:p>
          <a:endParaRPr lang="en-US"/>
        </a:p>
      </dgm:t>
    </dgm:pt>
    <dgm:pt modelId="{118D4A82-B2CD-432D-B964-064160B17CC0}" type="sibTrans" cxnId="{12535705-ED49-4D72-8050-8C2F1F29681F}">
      <dgm:prSet/>
      <dgm:spPr/>
      <dgm:t>
        <a:bodyPr/>
        <a:lstStyle/>
        <a:p>
          <a:endParaRPr lang="en-US"/>
        </a:p>
      </dgm:t>
    </dgm:pt>
    <dgm:pt modelId="{A34A9D14-BAD4-40B2-BF4B-8AA2EB30F991}">
      <dgm:prSet/>
      <dgm:spPr/>
      <dgm:t>
        <a:bodyPr/>
        <a:lstStyle/>
        <a:p>
          <a:r>
            <a:rPr lang="nl-NL"/>
            <a:t>Wat hebben we gedaan? </a:t>
          </a:r>
          <a:endParaRPr lang="en-US"/>
        </a:p>
      </dgm:t>
    </dgm:pt>
    <dgm:pt modelId="{F57488B2-8A96-4EDB-859B-2E6A1FA38D85}" type="parTrans" cxnId="{C9EFA8DC-B380-415E-9C33-1DA516588512}">
      <dgm:prSet/>
      <dgm:spPr/>
      <dgm:t>
        <a:bodyPr/>
        <a:lstStyle/>
        <a:p>
          <a:endParaRPr lang="en-US"/>
        </a:p>
      </dgm:t>
    </dgm:pt>
    <dgm:pt modelId="{288A8EB6-6243-483E-822A-C21363087EDB}" type="sibTrans" cxnId="{C9EFA8DC-B380-415E-9C33-1DA516588512}">
      <dgm:prSet/>
      <dgm:spPr/>
      <dgm:t>
        <a:bodyPr/>
        <a:lstStyle/>
        <a:p>
          <a:endParaRPr lang="en-US"/>
        </a:p>
      </dgm:t>
    </dgm:pt>
    <dgm:pt modelId="{ED859DED-D479-49AB-BFD6-997631813FAF}" type="pres">
      <dgm:prSet presAssocID="{226A6A4E-58FB-4AF2-896B-57E533CA90CE}" presName="diagram" presStyleCnt="0">
        <dgm:presLayoutVars>
          <dgm:dir/>
          <dgm:resizeHandles val="exact"/>
        </dgm:presLayoutVars>
      </dgm:prSet>
      <dgm:spPr/>
    </dgm:pt>
    <dgm:pt modelId="{86D428B0-19DE-405F-AEB0-DAD977B3BE62}" type="pres">
      <dgm:prSet presAssocID="{C181787C-1367-4393-B917-D1BF283997B3}" presName="node" presStyleLbl="node1" presStyleIdx="0" presStyleCnt="3">
        <dgm:presLayoutVars>
          <dgm:bulletEnabled val="1"/>
        </dgm:presLayoutVars>
      </dgm:prSet>
      <dgm:spPr/>
    </dgm:pt>
    <dgm:pt modelId="{F4CDEE12-A3EF-40A7-B655-5BBC94C1DA9B}" type="pres">
      <dgm:prSet presAssocID="{4923FF91-ABB6-4A46-A66C-79BF40A26DED}" presName="sibTrans" presStyleCnt="0"/>
      <dgm:spPr/>
    </dgm:pt>
    <dgm:pt modelId="{79F77823-0396-45DF-8070-ED34A35EE2E1}" type="pres">
      <dgm:prSet presAssocID="{D4CA50FD-0D7C-409F-BFFF-EA2A445BD0ED}" presName="node" presStyleLbl="node1" presStyleIdx="1" presStyleCnt="3">
        <dgm:presLayoutVars>
          <dgm:bulletEnabled val="1"/>
        </dgm:presLayoutVars>
      </dgm:prSet>
      <dgm:spPr/>
    </dgm:pt>
    <dgm:pt modelId="{9FD2ACCD-11FF-4551-929B-A8BD87D942E1}" type="pres">
      <dgm:prSet presAssocID="{118D4A82-B2CD-432D-B964-064160B17CC0}" presName="sibTrans" presStyleCnt="0"/>
      <dgm:spPr/>
    </dgm:pt>
    <dgm:pt modelId="{7A020F80-CE9A-49E8-AD47-2D2D573A56F0}" type="pres">
      <dgm:prSet presAssocID="{A34A9D14-BAD4-40B2-BF4B-8AA2EB30F991}" presName="node" presStyleLbl="node1" presStyleIdx="2" presStyleCnt="3">
        <dgm:presLayoutVars>
          <dgm:bulletEnabled val="1"/>
        </dgm:presLayoutVars>
      </dgm:prSet>
      <dgm:spPr/>
    </dgm:pt>
  </dgm:ptLst>
  <dgm:cxnLst>
    <dgm:cxn modelId="{12535705-ED49-4D72-8050-8C2F1F29681F}" srcId="{226A6A4E-58FB-4AF2-896B-57E533CA90CE}" destId="{D4CA50FD-0D7C-409F-BFFF-EA2A445BD0ED}" srcOrd="1" destOrd="0" parTransId="{68E51DA4-3B90-4591-B93F-A9F53A632A4B}" sibTransId="{118D4A82-B2CD-432D-B964-064160B17CC0}"/>
    <dgm:cxn modelId="{79A50140-646F-429F-8A62-F656F309B632}" type="presOf" srcId="{D4CA50FD-0D7C-409F-BFFF-EA2A445BD0ED}" destId="{79F77823-0396-45DF-8070-ED34A35EE2E1}" srcOrd="0" destOrd="0" presId="urn:microsoft.com/office/officeart/2005/8/layout/default"/>
    <dgm:cxn modelId="{485C4253-F3EA-49E3-AC20-5C0D1D598E53}" type="presOf" srcId="{226A6A4E-58FB-4AF2-896B-57E533CA90CE}" destId="{ED859DED-D479-49AB-BFD6-997631813FAF}" srcOrd="0" destOrd="0" presId="urn:microsoft.com/office/officeart/2005/8/layout/default"/>
    <dgm:cxn modelId="{A3EBE8A7-BE1F-411F-AB99-07A1DC5D3E13}" type="presOf" srcId="{A34A9D14-BAD4-40B2-BF4B-8AA2EB30F991}" destId="{7A020F80-CE9A-49E8-AD47-2D2D573A56F0}" srcOrd="0" destOrd="0" presId="urn:microsoft.com/office/officeart/2005/8/layout/default"/>
    <dgm:cxn modelId="{98416CB7-7062-4258-AAF1-AC8453C2B199}" type="presOf" srcId="{C181787C-1367-4393-B917-D1BF283997B3}" destId="{86D428B0-19DE-405F-AEB0-DAD977B3BE62}" srcOrd="0" destOrd="0" presId="urn:microsoft.com/office/officeart/2005/8/layout/default"/>
    <dgm:cxn modelId="{C9EFA8DC-B380-415E-9C33-1DA516588512}" srcId="{226A6A4E-58FB-4AF2-896B-57E533CA90CE}" destId="{A34A9D14-BAD4-40B2-BF4B-8AA2EB30F991}" srcOrd="2" destOrd="0" parTransId="{F57488B2-8A96-4EDB-859B-2E6A1FA38D85}" sibTransId="{288A8EB6-6243-483E-822A-C21363087EDB}"/>
    <dgm:cxn modelId="{54332DDE-4CCD-4852-A635-DC34676084CA}" srcId="{226A6A4E-58FB-4AF2-896B-57E533CA90CE}" destId="{C181787C-1367-4393-B917-D1BF283997B3}" srcOrd="0" destOrd="0" parTransId="{D322C104-6A15-43ED-B9AE-3D7C6003C368}" sibTransId="{4923FF91-ABB6-4A46-A66C-79BF40A26DED}"/>
    <dgm:cxn modelId="{59B68004-6EEE-4226-BA0D-D713AD131B1A}" type="presParOf" srcId="{ED859DED-D479-49AB-BFD6-997631813FAF}" destId="{86D428B0-19DE-405F-AEB0-DAD977B3BE62}" srcOrd="0" destOrd="0" presId="urn:microsoft.com/office/officeart/2005/8/layout/default"/>
    <dgm:cxn modelId="{9869C70D-D299-4DC9-B977-5655F323BBF2}" type="presParOf" srcId="{ED859DED-D479-49AB-BFD6-997631813FAF}" destId="{F4CDEE12-A3EF-40A7-B655-5BBC94C1DA9B}" srcOrd="1" destOrd="0" presId="urn:microsoft.com/office/officeart/2005/8/layout/default"/>
    <dgm:cxn modelId="{2FAD9C27-F484-4608-9860-84E1FBA53E94}" type="presParOf" srcId="{ED859DED-D479-49AB-BFD6-997631813FAF}" destId="{79F77823-0396-45DF-8070-ED34A35EE2E1}" srcOrd="2" destOrd="0" presId="urn:microsoft.com/office/officeart/2005/8/layout/default"/>
    <dgm:cxn modelId="{DFAE69CB-AB67-4353-9945-3B57A9C3DF10}" type="presParOf" srcId="{ED859DED-D479-49AB-BFD6-997631813FAF}" destId="{9FD2ACCD-11FF-4551-929B-A8BD87D942E1}" srcOrd="3" destOrd="0" presId="urn:microsoft.com/office/officeart/2005/8/layout/default"/>
    <dgm:cxn modelId="{95788129-8580-4213-B3B9-41DEAB3A130B}" type="presParOf" srcId="{ED859DED-D479-49AB-BFD6-997631813FAF}" destId="{7A020F80-CE9A-49E8-AD47-2D2D573A56F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A0F06-64CB-4C75-8112-537BE64271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0A63BF2-7ACE-4E64-8F5E-94349812BCCE}">
      <dgm:prSet/>
      <dgm:spPr/>
      <dgm:t>
        <a:bodyPr/>
        <a:lstStyle/>
        <a:p>
          <a:r>
            <a:rPr lang="en-US" dirty="0"/>
            <a:t>Zorg </a:t>
          </a:r>
          <a:r>
            <a:rPr lang="en-US" dirty="0" err="1"/>
            <a:t>en</a:t>
          </a:r>
          <a:r>
            <a:rPr lang="en-US" dirty="0"/>
            <a:t> </a:t>
          </a:r>
          <a:r>
            <a:rPr lang="en-US" dirty="0" err="1"/>
            <a:t>begeleiding</a:t>
          </a:r>
          <a:r>
            <a:rPr lang="en-US" dirty="0"/>
            <a:t> </a:t>
          </a:r>
          <a:r>
            <a:rPr lang="en-US" dirty="0" err="1"/>
            <a:t>thuis</a:t>
          </a:r>
          <a:endParaRPr lang="en-US" dirty="0"/>
        </a:p>
      </dgm:t>
    </dgm:pt>
    <dgm:pt modelId="{5EA78A81-AE4A-4ACE-9BCF-1ED96C6F8972}" type="parTrans" cxnId="{C3D7D3EB-3D56-4511-9B77-5E5BAA495322}">
      <dgm:prSet/>
      <dgm:spPr/>
      <dgm:t>
        <a:bodyPr/>
        <a:lstStyle/>
        <a:p>
          <a:endParaRPr lang="en-US"/>
        </a:p>
      </dgm:t>
    </dgm:pt>
    <dgm:pt modelId="{8DE3E2E1-B40A-433A-A111-08FBA41F4386}" type="sibTrans" cxnId="{C3D7D3EB-3D56-4511-9B77-5E5BAA495322}">
      <dgm:prSet/>
      <dgm:spPr/>
      <dgm:t>
        <a:bodyPr/>
        <a:lstStyle/>
        <a:p>
          <a:endParaRPr lang="en-US"/>
        </a:p>
      </dgm:t>
    </dgm:pt>
    <dgm:pt modelId="{D8DDFA53-5966-4B90-9517-F05FC6C7517E}">
      <dgm:prSet/>
      <dgm:spPr/>
      <dgm:t>
        <a:bodyPr/>
        <a:lstStyle/>
        <a:p>
          <a:r>
            <a:rPr lang="en-US" dirty="0" err="1"/>
            <a:t>Dagopvang</a:t>
          </a:r>
          <a:endParaRPr lang="en-US" dirty="0"/>
        </a:p>
      </dgm:t>
    </dgm:pt>
    <dgm:pt modelId="{BD6AC202-112E-4214-BB13-33840DA33BF7}" type="parTrans" cxnId="{4F00E0F3-85F0-4CBC-8DC1-AD832EF30C72}">
      <dgm:prSet/>
      <dgm:spPr/>
      <dgm:t>
        <a:bodyPr/>
        <a:lstStyle/>
        <a:p>
          <a:endParaRPr lang="en-US"/>
        </a:p>
      </dgm:t>
    </dgm:pt>
    <dgm:pt modelId="{954AD924-D415-43BB-B047-C1122AD3BB4B}" type="sibTrans" cxnId="{4F00E0F3-85F0-4CBC-8DC1-AD832EF30C72}">
      <dgm:prSet/>
      <dgm:spPr/>
      <dgm:t>
        <a:bodyPr/>
        <a:lstStyle/>
        <a:p>
          <a:endParaRPr lang="en-US"/>
        </a:p>
      </dgm:t>
    </dgm:pt>
    <dgm:pt modelId="{074A0014-0691-468F-B18E-C945A74F3075}">
      <dgm:prSet/>
      <dgm:spPr/>
      <dgm:t>
        <a:bodyPr/>
        <a:lstStyle/>
        <a:p>
          <a:r>
            <a:rPr lang="en-US" dirty="0" err="1"/>
            <a:t>Verpleeghuis</a:t>
          </a:r>
          <a:endParaRPr lang="en-US" dirty="0"/>
        </a:p>
      </dgm:t>
    </dgm:pt>
    <dgm:pt modelId="{21542397-C6CF-4D7E-89F9-513B32958E38}" type="parTrans" cxnId="{BD8BA36A-4B2D-49A8-B746-BB75B9158395}">
      <dgm:prSet/>
      <dgm:spPr/>
      <dgm:t>
        <a:bodyPr/>
        <a:lstStyle/>
        <a:p>
          <a:endParaRPr lang="en-US"/>
        </a:p>
      </dgm:t>
    </dgm:pt>
    <dgm:pt modelId="{CF071E0C-9BED-456E-AF85-7BDE9DDD3035}" type="sibTrans" cxnId="{BD8BA36A-4B2D-49A8-B746-BB75B9158395}">
      <dgm:prSet/>
      <dgm:spPr/>
      <dgm:t>
        <a:bodyPr/>
        <a:lstStyle/>
        <a:p>
          <a:endParaRPr lang="en-US"/>
        </a:p>
      </dgm:t>
    </dgm:pt>
    <dgm:pt modelId="{401A4C39-DA97-47C1-B63D-6CB3FA722A1E}" type="pres">
      <dgm:prSet presAssocID="{4FDA0F06-64CB-4C75-8112-537BE6427146}" presName="linear" presStyleCnt="0">
        <dgm:presLayoutVars>
          <dgm:animLvl val="lvl"/>
          <dgm:resizeHandles val="exact"/>
        </dgm:presLayoutVars>
      </dgm:prSet>
      <dgm:spPr/>
    </dgm:pt>
    <dgm:pt modelId="{A51C803D-ABF3-493B-9750-10B3BB9C70D4}" type="pres">
      <dgm:prSet presAssocID="{60A63BF2-7ACE-4E64-8F5E-94349812BCCE}" presName="parentText" presStyleLbl="node1" presStyleIdx="0" presStyleCnt="3">
        <dgm:presLayoutVars>
          <dgm:chMax val="0"/>
          <dgm:bulletEnabled val="1"/>
        </dgm:presLayoutVars>
      </dgm:prSet>
      <dgm:spPr/>
    </dgm:pt>
    <dgm:pt modelId="{044F135F-C327-46E7-941E-3C1735D3751F}" type="pres">
      <dgm:prSet presAssocID="{8DE3E2E1-B40A-433A-A111-08FBA41F4386}" presName="spacer" presStyleCnt="0"/>
      <dgm:spPr/>
    </dgm:pt>
    <dgm:pt modelId="{57478B25-9631-41D1-881A-93201E523057}" type="pres">
      <dgm:prSet presAssocID="{D8DDFA53-5966-4B90-9517-F05FC6C7517E}" presName="parentText" presStyleLbl="node1" presStyleIdx="1" presStyleCnt="3">
        <dgm:presLayoutVars>
          <dgm:chMax val="0"/>
          <dgm:bulletEnabled val="1"/>
        </dgm:presLayoutVars>
      </dgm:prSet>
      <dgm:spPr/>
    </dgm:pt>
    <dgm:pt modelId="{CD098D37-510B-4C7C-BEA1-5C81F60EA255}" type="pres">
      <dgm:prSet presAssocID="{954AD924-D415-43BB-B047-C1122AD3BB4B}" presName="spacer" presStyleCnt="0"/>
      <dgm:spPr/>
    </dgm:pt>
    <dgm:pt modelId="{CF40A146-FE1D-458B-AE28-DA0EB829F693}" type="pres">
      <dgm:prSet presAssocID="{074A0014-0691-468F-B18E-C945A74F3075}" presName="parentText" presStyleLbl="node1" presStyleIdx="2" presStyleCnt="3">
        <dgm:presLayoutVars>
          <dgm:chMax val="0"/>
          <dgm:bulletEnabled val="1"/>
        </dgm:presLayoutVars>
      </dgm:prSet>
      <dgm:spPr/>
    </dgm:pt>
  </dgm:ptLst>
  <dgm:cxnLst>
    <dgm:cxn modelId="{21BF492D-6842-41CF-9363-69FF3533D778}" type="presOf" srcId="{D8DDFA53-5966-4B90-9517-F05FC6C7517E}" destId="{57478B25-9631-41D1-881A-93201E523057}" srcOrd="0" destOrd="0" presId="urn:microsoft.com/office/officeart/2005/8/layout/vList2"/>
    <dgm:cxn modelId="{BD8BA36A-4B2D-49A8-B746-BB75B9158395}" srcId="{4FDA0F06-64CB-4C75-8112-537BE6427146}" destId="{074A0014-0691-468F-B18E-C945A74F3075}" srcOrd="2" destOrd="0" parTransId="{21542397-C6CF-4D7E-89F9-513B32958E38}" sibTransId="{CF071E0C-9BED-456E-AF85-7BDE9DDD3035}"/>
    <dgm:cxn modelId="{1D7CBB96-AC47-4377-8938-56B45C703D7D}" type="presOf" srcId="{4FDA0F06-64CB-4C75-8112-537BE6427146}" destId="{401A4C39-DA97-47C1-B63D-6CB3FA722A1E}" srcOrd="0" destOrd="0" presId="urn:microsoft.com/office/officeart/2005/8/layout/vList2"/>
    <dgm:cxn modelId="{520C3297-4BEC-4810-BEE2-1290B217A59D}" type="presOf" srcId="{074A0014-0691-468F-B18E-C945A74F3075}" destId="{CF40A146-FE1D-458B-AE28-DA0EB829F693}" srcOrd="0" destOrd="0" presId="urn:microsoft.com/office/officeart/2005/8/layout/vList2"/>
    <dgm:cxn modelId="{6D1444A1-52AD-4453-9527-80DE08280519}" type="presOf" srcId="{60A63BF2-7ACE-4E64-8F5E-94349812BCCE}" destId="{A51C803D-ABF3-493B-9750-10B3BB9C70D4}" srcOrd="0" destOrd="0" presId="urn:microsoft.com/office/officeart/2005/8/layout/vList2"/>
    <dgm:cxn modelId="{C3D7D3EB-3D56-4511-9B77-5E5BAA495322}" srcId="{4FDA0F06-64CB-4C75-8112-537BE6427146}" destId="{60A63BF2-7ACE-4E64-8F5E-94349812BCCE}" srcOrd="0" destOrd="0" parTransId="{5EA78A81-AE4A-4ACE-9BCF-1ED96C6F8972}" sibTransId="{8DE3E2E1-B40A-433A-A111-08FBA41F4386}"/>
    <dgm:cxn modelId="{4F00E0F3-85F0-4CBC-8DC1-AD832EF30C72}" srcId="{4FDA0F06-64CB-4C75-8112-537BE6427146}" destId="{D8DDFA53-5966-4B90-9517-F05FC6C7517E}" srcOrd="1" destOrd="0" parTransId="{BD6AC202-112E-4214-BB13-33840DA33BF7}" sibTransId="{954AD924-D415-43BB-B047-C1122AD3BB4B}"/>
    <dgm:cxn modelId="{307ED41C-3881-4F54-A3A6-B2D8CF3F25E2}" type="presParOf" srcId="{401A4C39-DA97-47C1-B63D-6CB3FA722A1E}" destId="{A51C803D-ABF3-493B-9750-10B3BB9C70D4}" srcOrd="0" destOrd="0" presId="urn:microsoft.com/office/officeart/2005/8/layout/vList2"/>
    <dgm:cxn modelId="{3055758B-C142-4B44-ACF2-701DF4B5BBA3}" type="presParOf" srcId="{401A4C39-DA97-47C1-B63D-6CB3FA722A1E}" destId="{044F135F-C327-46E7-941E-3C1735D3751F}" srcOrd="1" destOrd="0" presId="urn:microsoft.com/office/officeart/2005/8/layout/vList2"/>
    <dgm:cxn modelId="{A27587D7-1E62-4B3C-A96C-26A9E64D0768}" type="presParOf" srcId="{401A4C39-DA97-47C1-B63D-6CB3FA722A1E}" destId="{57478B25-9631-41D1-881A-93201E523057}" srcOrd="2" destOrd="0" presId="urn:microsoft.com/office/officeart/2005/8/layout/vList2"/>
    <dgm:cxn modelId="{692ADD26-67FF-4582-BE4B-7F55048BD40C}" type="presParOf" srcId="{401A4C39-DA97-47C1-B63D-6CB3FA722A1E}" destId="{CD098D37-510B-4C7C-BEA1-5C81F60EA255}" srcOrd="3" destOrd="0" presId="urn:microsoft.com/office/officeart/2005/8/layout/vList2"/>
    <dgm:cxn modelId="{F20723A0-5CEB-4212-9061-F5A38FF28F08}" type="presParOf" srcId="{401A4C39-DA97-47C1-B63D-6CB3FA722A1E}" destId="{CF40A146-FE1D-458B-AE28-DA0EB829F69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6E381-063F-4173-B1A0-7A0732EF9CB4}">
      <dsp:nvSpPr>
        <dsp:cNvPr id="0" name=""/>
        <dsp:cNvSpPr/>
      </dsp:nvSpPr>
      <dsp:spPr>
        <a:xfrm>
          <a:off x="0" y="3326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Terugblikken</a:t>
          </a:r>
          <a:endParaRPr lang="en-US" sz="5200" kern="1200"/>
        </a:p>
      </dsp:txBody>
      <dsp:txXfrm>
        <a:off x="60884" y="94147"/>
        <a:ext cx="6141872" cy="1125452"/>
      </dsp:txXfrm>
    </dsp:sp>
    <dsp:sp modelId="{3E2E5E55-17F5-4E81-8EEC-B10E0FA26BAF}">
      <dsp:nvSpPr>
        <dsp:cNvPr id="0" name=""/>
        <dsp:cNvSpPr/>
      </dsp:nvSpPr>
      <dsp:spPr>
        <a:xfrm>
          <a:off x="0" y="1430243"/>
          <a:ext cx="6263640" cy="12472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dirty="0" err="1"/>
            <a:t>Ouderenzorg</a:t>
          </a:r>
          <a:endParaRPr lang="en-US" sz="5200" kern="1200" dirty="0"/>
        </a:p>
      </dsp:txBody>
      <dsp:txXfrm>
        <a:off x="60884" y="1491127"/>
        <a:ext cx="6141872" cy="1125452"/>
      </dsp:txXfrm>
    </dsp:sp>
    <dsp:sp modelId="{4C9F5DAD-4274-43E5-BA24-7F88984C9317}">
      <dsp:nvSpPr>
        <dsp:cNvPr id="0" name=""/>
        <dsp:cNvSpPr/>
      </dsp:nvSpPr>
      <dsp:spPr>
        <a:xfrm>
          <a:off x="0" y="2827223"/>
          <a:ext cx="6263640" cy="12472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Werkvorm </a:t>
          </a:r>
          <a:endParaRPr lang="en-US" sz="5200" kern="1200"/>
        </a:p>
      </dsp:txBody>
      <dsp:txXfrm>
        <a:off x="60884" y="2888107"/>
        <a:ext cx="6141872" cy="1125452"/>
      </dsp:txXfrm>
    </dsp:sp>
    <dsp:sp modelId="{E3605270-634C-4D3D-8CEB-7AE5C63D7321}">
      <dsp:nvSpPr>
        <dsp:cNvPr id="0" name=""/>
        <dsp:cNvSpPr/>
      </dsp:nvSpPr>
      <dsp:spPr>
        <a:xfrm>
          <a:off x="0" y="422420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l-NL" sz="5200" kern="1200"/>
            <a:t>Aan de slag</a:t>
          </a:r>
          <a:endParaRPr lang="en-US" sz="5200" kern="1200"/>
        </a:p>
      </dsp:txBody>
      <dsp:txXfrm>
        <a:off x="60884" y="4285088"/>
        <a:ext cx="6141872" cy="112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428B0-19DE-405F-AEB0-DAD977B3BE62}">
      <dsp:nvSpPr>
        <dsp:cNvPr id="0" name=""/>
        <dsp:cNvSpPr/>
      </dsp:nvSpPr>
      <dsp:spPr>
        <a:xfrm>
          <a:off x="764" y="814071"/>
          <a:ext cx="2981957" cy="17891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Waar hebben we het vorige week over gehad?</a:t>
          </a:r>
          <a:endParaRPr lang="en-US" sz="3100" kern="1200"/>
        </a:p>
      </dsp:txBody>
      <dsp:txXfrm>
        <a:off x="764" y="814071"/>
        <a:ext cx="2981957" cy="1789174"/>
      </dsp:txXfrm>
    </dsp:sp>
    <dsp:sp modelId="{79F77823-0396-45DF-8070-ED34A35EE2E1}">
      <dsp:nvSpPr>
        <dsp:cNvPr id="0" name=""/>
        <dsp:cNvSpPr/>
      </dsp:nvSpPr>
      <dsp:spPr>
        <a:xfrm>
          <a:off x="3280917" y="814071"/>
          <a:ext cx="2981957" cy="17891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Wat is je bijgebleven?</a:t>
          </a:r>
          <a:endParaRPr lang="en-US" sz="3100" kern="1200"/>
        </a:p>
      </dsp:txBody>
      <dsp:txXfrm>
        <a:off x="3280917" y="814071"/>
        <a:ext cx="2981957" cy="1789174"/>
      </dsp:txXfrm>
    </dsp:sp>
    <dsp:sp modelId="{7A020F80-CE9A-49E8-AD47-2D2D573A56F0}">
      <dsp:nvSpPr>
        <dsp:cNvPr id="0" name=""/>
        <dsp:cNvSpPr/>
      </dsp:nvSpPr>
      <dsp:spPr>
        <a:xfrm>
          <a:off x="1640841" y="2901441"/>
          <a:ext cx="2981957" cy="178917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l-NL" sz="3100" kern="1200"/>
            <a:t>Wat hebben we gedaan? </a:t>
          </a:r>
          <a:endParaRPr lang="en-US" sz="3100" kern="1200"/>
        </a:p>
      </dsp:txBody>
      <dsp:txXfrm>
        <a:off x="1640841" y="2901441"/>
        <a:ext cx="2981957" cy="1789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C803D-ABF3-493B-9750-10B3BB9C70D4}">
      <dsp:nvSpPr>
        <dsp:cNvPr id="0" name=""/>
        <dsp:cNvSpPr/>
      </dsp:nvSpPr>
      <dsp:spPr>
        <a:xfrm>
          <a:off x="0" y="1042613"/>
          <a:ext cx="6263640" cy="10553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Zorg </a:t>
          </a:r>
          <a:r>
            <a:rPr lang="en-US" sz="4400" kern="1200" dirty="0" err="1"/>
            <a:t>en</a:t>
          </a:r>
          <a:r>
            <a:rPr lang="en-US" sz="4400" kern="1200" dirty="0"/>
            <a:t> </a:t>
          </a:r>
          <a:r>
            <a:rPr lang="en-US" sz="4400" kern="1200" dirty="0" err="1"/>
            <a:t>begeleiding</a:t>
          </a:r>
          <a:r>
            <a:rPr lang="en-US" sz="4400" kern="1200" dirty="0"/>
            <a:t> </a:t>
          </a:r>
          <a:r>
            <a:rPr lang="en-US" sz="4400" kern="1200" dirty="0" err="1"/>
            <a:t>thuis</a:t>
          </a:r>
          <a:endParaRPr lang="en-US" sz="4400" kern="1200" dirty="0"/>
        </a:p>
      </dsp:txBody>
      <dsp:txXfrm>
        <a:off x="51517" y="1094130"/>
        <a:ext cx="6160606" cy="952306"/>
      </dsp:txXfrm>
    </dsp:sp>
    <dsp:sp modelId="{57478B25-9631-41D1-881A-93201E523057}">
      <dsp:nvSpPr>
        <dsp:cNvPr id="0" name=""/>
        <dsp:cNvSpPr/>
      </dsp:nvSpPr>
      <dsp:spPr>
        <a:xfrm>
          <a:off x="0" y="2224673"/>
          <a:ext cx="6263640" cy="10553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err="1"/>
            <a:t>Dagopvang</a:t>
          </a:r>
          <a:endParaRPr lang="en-US" sz="4400" kern="1200" dirty="0"/>
        </a:p>
      </dsp:txBody>
      <dsp:txXfrm>
        <a:off x="51517" y="2276190"/>
        <a:ext cx="6160606" cy="952306"/>
      </dsp:txXfrm>
    </dsp:sp>
    <dsp:sp modelId="{CF40A146-FE1D-458B-AE28-DA0EB829F693}">
      <dsp:nvSpPr>
        <dsp:cNvPr id="0" name=""/>
        <dsp:cNvSpPr/>
      </dsp:nvSpPr>
      <dsp:spPr>
        <a:xfrm>
          <a:off x="0" y="3406733"/>
          <a:ext cx="6263640" cy="10553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err="1"/>
            <a:t>Verpleeghuis</a:t>
          </a:r>
          <a:endParaRPr lang="en-US" sz="4400" kern="1200" dirty="0"/>
        </a:p>
      </dsp:txBody>
      <dsp:txXfrm>
        <a:off x="51517" y="3458250"/>
        <a:ext cx="6160606"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1549-ABEE-4C6D-A080-EE8D1E7E320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02602A-A27A-4F15-B8DE-422F32904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56BE911-5928-4BBD-8C20-7EF2CCA61CE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4E0B3B60-FD76-4C24-A1AF-D41FC9DC9E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9EDDF0-B471-4764-9E57-E18CA79D205A}"/>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254819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44499-BB09-4DFF-AF93-13AC2832CA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22A7E1E-84D8-45FF-B568-63D24123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C7B28-8B69-41A3-902A-7B05D38C66C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8609E6B3-E856-41CB-B6DD-5F307023EAD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70219A-6628-43F6-B236-AC13A51D898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6715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240FD5-E365-416B-B405-ECC3BBCD78B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405124-7E1F-4C98-B405-F69AA69AD0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0BAE7-FE2D-4219-8DF6-2A2FDEA000D7}"/>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BE317681-080F-43C5-AA6B-979067B43B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9D17F-3E45-489C-8853-5B584299C5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72469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A9C2-B17E-4428-A1DD-7DDAFB2783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5F68C3-4223-4A6C-A517-29E05CC969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9E308B-60E9-4CE5-9D24-DFF72092BF3C}"/>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BFE31847-6A03-432D-937C-C87C50273F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33812-B545-4CA2-8301-8DBA2BC9CE04}"/>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82056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C0F89C-C8D7-40C3-8899-8CBB5948D7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A931C4B-5573-4E53-9031-24903189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3FB6EA-15CA-4DAB-B145-FDCE3B1A6AFA}"/>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000ABC00-8446-4FE5-9D17-B1B9A7AE18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27D04B-D02A-4A76-8A16-0B72A14437A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85362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C839-5ED4-4F3F-BBE6-ECF3207BA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E0CEA2-B293-4130-B4CA-FF3BBC92510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A931D7-AF48-4F6B-B62F-F9EDF7FD57D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F28E4F2-8FC3-4EFE-B05C-CFEF51929C24}"/>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E9650184-68A1-4CB6-887A-AB56AE7532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010A96-0B6A-40A1-9DFC-9D7EC1928598}"/>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08390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FB81B-07E6-41BD-B217-88D83FD91E4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828FC9-7497-44D9-BC62-D01202C93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13E3D0-F014-4677-B300-1D18BCA752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B36DA7-B53C-45A1-AFA5-EC16CFD76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4895183-4FAF-4E9E-A548-C07FADB4251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CE56A24-5AF1-48FC-980B-5E38F8507B69}"/>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8" name="Tijdelijke aanduiding voor voettekst 7">
            <a:extLst>
              <a:ext uri="{FF2B5EF4-FFF2-40B4-BE49-F238E27FC236}">
                <a16:creationId xmlns:a16="http://schemas.microsoft.com/office/drawing/2014/main" id="{6ED6F228-128F-4051-A557-ECC1CBDF482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07B8C4C-4651-4323-9AB1-499E3B56A95C}"/>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427353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CC07C-CDF9-4577-B6D6-74B64D0EF6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833E46C-7872-48CE-AA81-2C208FA4F41E}"/>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4" name="Tijdelijke aanduiding voor voettekst 3">
            <a:extLst>
              <a:ext uri="{FF2B5EF4-FFF2-40B4-BE49-F238E27FC236}">
                <a16:creationId xmlns:a16="http://schemas.microsoft.com/office/drawing/2014/main" id="{5A8370DF-5B6C-4AA1-B892-E74E1AAA5C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3E1245-6B39-43B0-9B4A-4F20B1D9D0F7}"/>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135096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9B7526-3503-4243-899A-7E1448A6ADAE}"/>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3" name="Tijdelijke aanduiding voor voettekst 2">
            <a:extLst>
              <a:ext uri="{FF2B5EF4-FFF2-40B4-BE49-F238E27FC236}">
                <a16:creationId xmlns:a16="http://schemas.microsoft.com/office/drawing/2014/main" id="{9F5704E3-CF37-4159-8C01-0268230044C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97C293-E3BD-4F4D-A60F-EE69B08F388E}"/>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9761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8BC21-701D-4FD6-987C-13B2B7A526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7CD6853-DFD6-4E02-A841-C04E3EAD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D1979A-5510-4A77-9CD1-8792A21B3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DCBD1F5-DBB9-423C-A01A-429E58E6E539}"/>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A32C3B70-8442-48B4-BB7F-AA6031169D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0ADFC8B-566B-44D3-A69D-586C89411C7D}"/>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384143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5DE94-2CBD-47BC-87BB-40B88283F1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D3F8222-B566-429B-AA57-508334AA8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B33EEC9-20D1-45DB-BD89-A821A1254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FDF57FF-AD44-4CC4-AA2F-39DECF5F0E9F}"/>
              </a:ext>
            </a:extLst>
          </p:cNvPr>
          <p:cNvSpPr>
            <a:spLocks noGrp="1"/>
          </p:cNvSpPr>
          <p:nvPr>
            <p:ph type="dt" sz="half" idx="10"/>
          </p:nvPr>
        </p:nvSpPr>
        <p:spPr/>
        <p:txBody>
          <a:bodyPr/>
          <a:lstStyle/>
          <a:p>
            <a:fld id="{CA9EA71F-9EF7-46BB-8818-6FC310A739BD}" type="datetimeFigureOut">
              <a:rPr lang="nl-NL" smtClean="0"/>
              <a:t>5-9-2021</a:t>
            </a:fld>
            <a:endParaRPr lang="nl-NL"/>
          </a:p>
        </p:txBody>
      </p:sp>
      <p:sp>
        <p:nvSpPr>
          <p:cNvPr id="6" name="Tijdelijke aanduiding voor voettekst 5">
            <a:extLst>
              <a:ext uri="{FF2B5EF4-FFF2-40B4-BE49-F238E27FC236}">
                <a16:creationId xmlns:a16="http://schemas.microsoft.com/office/drawing/2014/main" id="{B7E9DD59-3933-4548-A679-6CDD7D58F1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071144-40AD-480C-BD31-7B4ACAC61D30}"/>
              </a:ext>
            </a:extLst>
          </p:cNvPr>
          <p:cNvSpPr>
            <a:spLocks noGrp="1"/>
          </p:cNvSpPr>
          <p:nvPr>
            <p:ph type="sldNum" sz="quarter" idx="12"/>
          </p:nvPr>
        </p:nvSpPr>
        <p:spPr/>
        <p:txBody>
          <a:bodyPr/>
          <a:lstStyle/>
          <a:p>
            <a:fld id="{B05D1479-C474-48CC-BD9F-81DD17DCB7CD}" type="slidenum">
              <a:rPr lang="nl-NL" smtClean="0"/>
              <a:t>‹nr.›</a:t>
            </a:fld>
            <a:endParaRPr lang="nl-NL"/>
          </a:p>
        </p:txBody>
      </p:sp>
    </p:spTree>
    <p:extLst>
      <p:ext uri="{BB962C8B-B14F-4D97-AF65-F5344CB8AC3E}">
        <p14:creationId xmlns:p14="http://schemas.microsoft.com/office/powerpoint/2010/main" val="61256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5D085-CDE2-455B-9096-97A30FC14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56B8BF-8263-440A-9714-7C040C63D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C7315-6D3C-49D6-B582-E8673BBC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EA71F-9EF7-46BB-8818-6FC310A739BD}" type="datetimeFigureOut">
              <a:rPr lang="nl-NL" smtClean="0"/>
              <a:t>5-9-2021</a:t>
            </a:fld>
            <a:endParaRPr lang="nl-NL"/>
          </a:p>
        </p:txBody>
      </p:sp>
      <p:sp>
        <p:nvSpPr>
          <p:cNvPr id="5" name="Tijdelijke aanduiding voor voettekst 4">
            <a:extLst>
              <a:ext uri="{FF2B5EF4-FFF2-40B4-BE49-F238E27FC236}">
                <a16:creationId xmlns:a16="http://schemas.microsoft.com/office/drawing/2014/main" id="{66F4B93D-D8E9-4173-89AE-B1B1C7DDD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A8A385B-9D52-4CD2-B57E-6B527DF04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1479-C474-48CC-BD9F-81DD17DCB7CD}" type="slidenum">
              <a:rPr lang="nl-NL" smtClean="0"/>
              <a:t>‹nr.›</a:t>
            </a:fld>
            <a:endParaRPr lang="nl-NL"/>
          </a:p>
        </p:txBody>
      </p:sp>
    </p:spTree>
    <p:extLst>
      <p:ext uri="{BB962C8B-B14F-4D97-AF65-F5344CB8AC3E}">
        <p14:creationId xmlns:p14="http://schemas.microsoft.com/office/powerpoint/2010/main" val="146252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3A75D0C-BABC-4141-9A90-336FBFE36974}"/>
              </a:ext>
            </a:extLst>
          </p:cNvPr>
          <p:cNvPicPr>
            <a:picLocks noChangeAspect="1"/>
          </p:cNvPicPr>
          <p:nvPr/>
        </p:nvPicPr>
        <p:blipFill rotWithShape="1">
          <a:blip r:embed="rId2"/>
          <a:srcRect b="7025"/>
          <a:stretch/>
        </p:blipFill>
        <p:spPr>
          <a:xfrm>
            <a:off x="20" y="10"/>
            <a:ext cx="12191980" cy="6857990"/>
          </a:xfrm>
          <a:prstGeom prst="rect">
            <a:avLst/>
          </a:prstGeom>
        </p:spPr>
      </p:pic>
      <p:sp>
        <p:nvSpPr>
          <p:cNvPr id="4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A0B3DBCA-09CE-4F4D-8DFB-2B72D6A78C76}"/>
              </a:ext>
            </a:extLst>
          </p:cNvPr>
          <p:cNvSpPr>
            <a:spLocks noGrp="1"/>
          </p:cNvSpPr>
          <p:nvPr>
            <p:ph type="ctrTitle"/>
          </p:nvPr>
        </p:nvSpPr>
        <p:spPr>
          <a:xfrm>
            <a:off x="8022021" y="3231931"/>
            <a:ext cx="3852041" cy="1834056"/>
          </a:xfrm>
        </p:spPr>
        <p:txBody>
          <a:bodyPr>
            <a:normAutofit/>
          </a:bodyPr>
          <a:lstStyle/>
          <a:p>
            <a:r>
              <a:rPr lang="nl-NL" sz="4000"/>
              <a:t>Module IK:</a:t>
            </a:r>
            <a:br>
              <a:rPr lang="nl-NL" sz="4000"/>
            </a:br>
            <a:r>
              <a:rPr lang="nl-NL" sz="4000"/>
              <a:t>Doelgroepen</a:t>
            </a:r>
          </a:p>
        </p:txBody>
      </p:sp>
      <p:sp>
        <p:nvSpPr>
          <p:cNvPr id="3" name="Ondertitel 2">
            <a:extLst>
              <a:ext uri="{FF2B5EF4-FFF2-40B4-BE49-F238E27FC236}">
                <a16:creationId xmlns:a16="http://schemas.microsoft.com/office/drawing/2014/main" id="{DA6404B4-7C9F-489A-8676-6A7F198EBA22}"/>
              </a:ext>
            </a:extLst>
          </p:cNvPr>
          <p:cNvSpPr>
            <a:spLocks noGrp="1"/>
          </p:cNvSpPr>
          <p:nvPr>
            <p:ph type="subTitle" idx="1"/>
          </p:nvPr>
        </p:nvSpPr>
        <p:spPr>
          <a:xfrm>
            <a:off x="7782910" y="5242675"/>
            <a:ext cx="4330262" cy="683284"/>
          </a:xfrm>
        </p:spPr>
        <p:txBody>
          <a:bodyPr>
            <a:normAutofit/>
          </a:bodyPr>
          <a:lstStyle/>
          <a:p>
            <a:r>
              <a:rPr lang="nl-NL" sz="2000"/>
              <a:t>Les  3 | Periode 1</a:t>
            </a:r>
          </a:p>
        </p:txBody>
      </p:sp>
      <p:cxnSp>
        <p:nvCxnSpPr>
          <p:cNvPr id="44"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95137-F816-4062-AE37-24ED911E95B8}"/>
              </a:ext>
            </a:extLst>
          </p:cNvPr>
          <p:cNvSpPr>
            <a:spLocks noGrp="1"/>
          </p:cNvSpPr>
          <p:nvPr>
            <p:ph type="title"/>
          </p:nvPr>
        </p:nvSpPr>
        <p:spPr>
          <a:xfrm>
            <a:off x="524741" y="620392"/>
            <a:ext cx="3808268" cy="5504688"/>
          </a:xfrm>
        </p:spPr>
        <p:txBody>
          <a:bodyPr>
            <a:normAutofit/>
          </a:bodyPr>
          <a:lstStyle/>
          <a:p>
            <a:r>
              <a:rPr lang="nl-NL" sz="6000">
                <a:solidFill>
                  <a:schemeClr val="accent5"/>
                </a:solidFill>
              </a:rPr>
              <a:t>Planning van de periode </a:t>
            </a:r>
          </a:p>
        </p:txBody>
      </p:sp>
      <p:graphicFrame>
        <p:nvGraphicFramePr>
          <p:cNvPr id="4" name="Tabel 4">
            <a:extLst>
              <a:ext uri="{FF2B5EF4-FFF2-40B4-BE49-F238E27FC236}">
                <a16:creationId xmlns:a16="http://schemas.microsoft.com/office/drawing/2014/main" id="{A63C7333-888A-4407-A68F-19A42ADE1132}"/>
              </a:ext>
            </a:extLst>
          </p:cNvPr>
          <p:cNvGraphicFramePr>
            <a:graphicFrameLocks noGrp="1"/>
          </p:cNvGraphicFramePr>
          <p:nvPr>
            <p:ph idx="1"/>
            <p:extLst>
              <p:ext uri="{D42A27DB-BD31-4B8C-83A1-F6EECF244321}">
                <p14:modId xmlns:p14="http://schemas.microsoft.com/office/powerpoint/2010/main" val="2441177868"/>
              </p:ext>
            </p:extLst>
          </p:nvPr>
        </p:nvGraphicFramePr>
        <p:xfrm>
          <a:off x="5527281" y="620392"/>
          <a:ext cx="5395495" cy="5504695"/>
        </p:xfrm>
        <a:graphic>
          <a:graphicData uri="http://schemas.openxmlformats.org/drawingml/2006/table">
            <a:tbl>
              <a:tblPr firstRow="1" bandRow="1">
                <a:solidFill>
                  <a:schemeClr val="accent1">
                    <a:lumMod val="20000"/>
                    <a:lumOff val="80000"/>
                  </a:schemeClr>
                </a:solidFill>
                <a:tableStyleId>{5C22544A-7EE6-4342-B048-85BDC9FD1C3A}</a:tableStyleId>
              </a:tblPr>
              <a:tblGrid>
                <a:gridCol w="1383876">
                  <a:extLst>
                    <a:ext uri="{9D8B030D-6E8A-4147-A177-3AD203B41FA5}">
                      <a16:colId xmlns:a16="http://schemas.microsoft.com/office/drawing/2014/main" val="1703297070"/>
                    </a:ext>
                  </a:extLst>
                </a:gridCol>
                <a:gridCol w="4011619">
                  <a:extLst>
                    <a:ext uri="{9D8B030D-6E8A-4147-A177-3AD203B41FA5}">
                      <a16:colId xmlns:a16="http://schemas.microsoft.com/office/drawing/2014/main" val="282385756"/>
                    </a:ext>
                  </a:extLst>
                </a:gridCol>
              </a:tblGrid>
              <a:tr h="569065">
                <a:tc>
                  <a:txBody>
                    <a:bodyPr/>
                    <a:lstStyle/>
                    <a:p>
                      <a:r>
                        <a:rPr lang="nl-NL" sz="1400" b="1" cap="all" spc="60">
                          <a:solidFill>
                            <a:schemeClr val="tx1"/>
                          </a:solidFill>
                        </a:rPr>
                        <a:t>Lesweek</a:t>
                      </a:r>
                    </a:p>
                  </a:txBody>
                  <a:tcPr marL="158074" marR="158074" marT="158074" marB="158074">
                    <a:lnL w="12700" cmpd="sng">
                      <a:noFill/>
                    </a:lnL>
                    <a:lnR w="12700" cmpd="sng">
                      <a:noFill/>
                    </a:lnR>
                    <a:lnT w="12700" cmpd="sng">
                      <a:noFill/>
                    </a:lnT>
                    <a:lnB w="38100" cmpd="sng">
                      <a:noFill/>
                    </a:lnB>
                    <a:noFill/>
                  </a:tcPr>
                </a:tc>
                <a:tc>
                  <a:txBody>
                    <a:bodyPr/>
                    <a:lstStyle/>
                    <a:p>
                      <a:r>
                        <a:rPr lang="nl-NL" sz="1400" b="1" cap="all" spc="60">
                          <a:solidFill>
                            <a:schemeClr val="tx1"/>
                          </a:solidFill>
                        </a:rPr>
                        <a:t>Onderwerp</a:t>
                      </a:r>
                    </a:p>
                  </a:txBody>
                  <a:tcPr marL="158074" marR="158074" marT="158074" marB="158074">
                    <a:lnL w="12700" cmpd="sng">
                      <a:noFill/>
                    </a:lnL>
                    <a:lnR w="12700" cmpd="sng">
                      <a:noFill/>
                    </a:lnR>
                    <a:lnT w="12700" cmpd="sng">
                      <a:noFill/>
                    </a:lnT>
                    <a:lnB w="38100" cmpd="sng">
                      <a:noFill/>
                    </a:lnB>
                    <a:noFill/>
                  </a:tcPr>
                </a:tc>
                <a:extLst>
                  <a:ext uri="{0D108BD9-81ED-4DB2-BD59-A6C34878D82A}">
                    <a16:rowId xmlns:a16="http://schemas.microsoft.com/office/drawing/2014/main" val="696360838"/>
                  </a:ext>
                </a:extLst>
              </a:tr>
              <a:tr h="517179">
                <a:tc>
                  <a:txBody>
                    <a:bodyPr/>
                    <a:lstStyle/>
                    <a:p>
                      <a:r>
                        <a:rPr lang="nl-NL" sz="1800" strike="sngStrike" cap="none" spc="0">
                          <a:solidFill>
                            <a:schemeClr val="tx1"/>
                          </a:solidFill>
                          <a:latin typeface="+mj-lt"/>
                        </a:rPr>
                        <a:t>1</a:t>
                      </a:r>
                    </a:p>
                  </a:txBody>
                  <a:tcPr marL="11411" marR="11411" marT="88623" marB="105382" anchor="ctr">
                    <a:lnL w="12700" cmpd="sng">
                      <a:noFill/>
                      <a:prstDash val="solid"/>
                    </a:lnL>
                    <a:lnR w="12700" cmpd="sng">
                      <a:noFill/>
                      <a:prstDash val="solid"/>
                    </a:lnR>
                    <a:lnT w="38100" cmpd="sng">
                      <a:noFill/>
                    </a:lnT>
                    <a:lnB w="12700" cmpd="sng">
                      <a:noFill/>
                      <a:prstDash val="solid"/>
                    </a:lnB>
                    <a:noFill/>
                  </a:tcPr>
                </a:tc>
                <a:tc>
                  <a:txBody>
                    <a:bodyPr/>
                    <a:lstStyle/>
                    <a:p>
                      <a:r>
                        <a:rPr lang="nl-NL" sz="1800" strike="sngStrike" cap="none" spc="0">
                          <a:solidFill>
                            <a:schemeClr val="tx1"/>
                          </a:solidFill>
                          <a:latin typeface="+mj-lt"/>
                        </a:rPr>
                        <a:t>Introductie + Welzijn</a:t>
                      </a:r>
                    </a:p>
                  </a:txBody>
                  <a:tcPr marL="11411" marR="11411" marT="88623" marB="105382"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541005668"/>
                  </a:ext>
                </a:extLst>
              </a:tr>
              <a:tr h="798198">
                <a:tc>
                  <a:txBody>
                    <a:bodyPr/>
                    <a:lstStyle/>
                    <a:p>
                      <a:r>
                        <a:rPr lang="nl-NL" sz="1800" strike="sngStrike" cap="none" spc="0">
                          <a:solidFill>
                            <a:schemeClr val="tx1"/>
                          </a:solidFill>
                          <a:latin typeface="+mj-lt"/>
                        </a:rPr>
                        <a:t>2</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strike="sngStrike" cap="none" spc="0" dirty="0">
                          <a:solidFill>
                            <a:schemeClr val="tx1"/>
                          </a:solidFill>
                          <a:latin typeface="+mj-lt"/>
                        </a:rPr>
                        <a:t>Gehandicaptenzorg</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325934658"/>
                  </a:ext>
                </a:extLst>
              </a:tr>
              <a:tr h="517179">
                <a:tc>
                  <a:txBody>
                    <a:bodyPr/>
                    <a:lstStyle/>
                    <a:p>
                      <a:r>
                        <a:rPr lang="nl-NL" sz="1800" cap="none" spc="0" dirty="0">
                          <a:solidFill>
                            <a:schemeClr val="tx1"/>
                          </a:solidFill>
                          <a:latin typeface="+mj-lt"/>
                        </a:rPr>
                        <a:t>3</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dirty="0">
                          <a:solidFill>
                            <a:schemeClr val="tx1"/>
                          </a:solidFill>
                          <a:latin typeface="+mj-lt"/>
                        </a:rPr>
                        <a:t>Ouderenzorg</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6642932"/>
                  </a:ext>
                </a:extLst>
              </a:tr>
              <a:tr h="517179">
                <a:tc>
                  <a:txBody>
                    <a:bodyPr/>
                    <a:lstStyle/>
                    <a:p>
                      <a:r>
                        <a:rPr lang="nl-NL" sz="1800" cap="none" spc="0" dirty="0">
                          <a:solidFill>
                            <a:schemeClr val="tx1"/>
                          </a:solidFill>
                          <a:latin typeface="+mj-lt"/>
                        </a:rPr>
                        <a:t>4</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cap="none" spc="0" dirty="0">
                          <a:solidFill>
                            <a:schemeClr val="tx1"/>
                          </a:solidFill>
                          <a:latin typeface="+mj-lt"/>
                        </a:rPr>
                        <a:t>Specifieke doelgroepen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790245906"/>
                  </a:ext>
                </a:extLst>
              </a:tr>
              <a:tr h="517179">
                <a:tc>
                  <a:txBody>
                    <a:bodyPr/>
                    <a:lstStyle/>
                    <a:p>
                      <a:r>
                        <a:rPr lang="nl-NL" sz="1800" cap="none" spc="0" dirty="0">
                          <a:solidFill>
                            <a:schemeClr val="tx1"/>
                          </a:solidFill>
                          <a:latin typeface="+mj-lt"/>
                        </a:rPr>
                        <a:t>5</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dirty="0">
                          <a:solidFill>
                            <a:schemeClr val="tx1"/>
                          </a:solidFill>
                          <a:latin typeface="+mj-lt"/>
                        </a:rPr>
                        <a:t>Kiezen voor sociaal-agogisch werk</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47438003"/>
                  </a:ext>
                </a:extLst>
              </a:tr>
              <a:tr h="517179">
                <a:tc>
                  <a:txBody>
                    <a:bodyPr/>
                    <a:lstStyle/>
                    <a:p>
                      <a:r>
                        <a:rPr lang="nl-NL" sz="1800" cap="none" spc="0">
                          <a:solidFill>
                            <a:schemeClr val="tx1"/>
                          </a:solidFill>
                          <a:latin typeface="+mj-lt"/>
                        </a:rPr>
                        <a:t>6</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cap="none" spc="0">
                          <a:solidFill>
                            <a:schemeClr val="tx1"/>
                          </a:solidFill>
                          <a:latin typeface="+mj-lt"/>
                        </a:rPr>
                        <a:t>Gastles?</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199854194"/>
                  </a:ext>
                </a:extLst>
              </a:tr>
              <a:tr h="517179">
                <a:tc>
                  <a:txBody>
                    <a:bodyPr/>
                    <a:lstStyle/>
                    <a:p>
                      <a:r>
                        <a:rPr lang="nl-NL" sz="1800" cap="none" spc="0">
                          <a:solidFill>
                            <a:schemeClr val="tx1"/>
                          </a:solidFill>
                          <a:latin typeface="+mj-lt"/>
                        </a:rPr>
                        <a:t>7</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a:solidFill>
                            <a:schemeClr val="tx1"/>
                          </a:solidFill>
                          <a:latin typeface="+mj-lt"/>
                        </a:rPr>
                        <a:t>Werken aan de eindopdrachten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2164581"/>
                  </a:ext>
                </a:extLst>
              </a:tr>
              <a:tr h="517179">
                <a:tc>
                  <a:txBody>
                    <a:bodyPr/>
                    <a:lstStyle/>
                    <a:p>
                      <a:r>
                        <a:rPr lang="nl-NL" sz="1800" cap="none" spc="0">
                          <a:solidFill>
                            <a:schemeClr val="tx1"/>
                          </a:solidFill>
                          <a:latin typeface="+mj-lt"/>
                        </a:rPr>
                        <a:t>8</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tc>
                  <a:txBody>
                    <a:bodyPr/>
                    <a:lstStyle/>
                    <a:p>
                      <a:r>
                        <a:rPr lang="nl-NL" sz="1800" cap="none" spc="0">
                          <a:solidFill>
                            <a:schemeClr val="tx1"/>
                          </a:solidFill>
                          <a:latin typeface="+mj-lt"/>
                        </a:rPr>
                        <a:t>Werken aan de eindopdrachten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2815624244"/>
                  </a:ext>
                </a:extLst>
              </a:tr>
              <a:tr h="517179">
                <a:tc>
                  <a:txBody>
                    <a:bodyPr/>
                    <a:lstStyle/>
                    <a:p>
                      <a:r>
                        <a:rPr lang="nl-NL" sz="1800" cap="none" spc="0">
                          <a:solidFill>
                            <a:schemeClr val="tx1"/>
                          </a:solidFill>
                          <a:latin typeface="+mj-lt"/>
                        </a:rPr>
                        <a:t>9</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800" cap="none" spc="0" dirty="0">
                          <a:solidFill>
                            <a:schemeClr val="tx1"/>
                          </a:solidFill>
                          <a:latin typeface="+mj-lt"/>
                        </a:rPr>
                        <a:t>Afronden/inleveren/evalueren</a:t>
                      </a:r>
                    </a:p>
                  </a:txBody>
                  <a:tcPr marL="11411" marR="11411" marT="88623" marB="105382"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85396349"/>
                  </a:ext>
                </a:extLst>
              </a:tr>
            </a:tbl>
          </a:graphicData>
        </a:graphic>
      </p:graphicFrame>
    </p:spTree>
    <p:extLst>
      <p:ext uri="{BB962C8B-B14F-4D97-AF65-F5344CB8AC3E}">
        <p14:creationId xmlns:p14="http://schemas.microsoft.com/office/powerpoint/2010/main" val="35734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5687B3F-5517-48B8-98E7-8EE7B09B0C94}"/>
              </a:ext>
            </a:extLst>
          </p:cNvPr>
          <p:cNvSpPr>
            <a:spLocks noGrp="1"/>
          </p:cNvSpPr>
          <p:nvPr>
            <p:ph type="title"/>
          </p:nvPr>
        </p:nvSpPr>
        <p:spPr>
          <a:xfrm>
            <a:off x="524741" y="620392"/>
            <a:ext cx="3808268" cy="5504688"/>
          </a:xfrm>
        </p:spPr>
        <p:txBody>
          <a:bodyPr>
            <a:normAutofit/>
          </a:bodyPr>
          <a:lstStyle/>
          <a:p>
            <a:r>
              <a:rPr lang="nl-NL" sz="6000">
                <a:solidFill>
                  <a:schemeClr val="bg1"/>
                </a:solidFill>
              </a:rPr>
              <a:t>Vandaag!</a:t>
            </a:r>
          </a:p>
        </p:txBody>
      </p:sp>
      <p:graphicFrame>
        <p:nvGraphicFramePr>
          <p:cNvPr id="5" name="Tijdelijke aanduiding voor inhoud 2">
            <a:extLst>
              <a:ext uri="{FF2B5EF4-FFF2-40B4-BE49-F238E27FC236}">
                <a16:creationId xmlns:a16="http://schemas.microsoft.com/office/drawing/2014/main" id="{87A1BF1D-4EB6-490F-BC03-226FB04BB625}"/>
              </a:ext>
            </a:extLst>
          </p:cNvPr>
          <p:cNvGraphicFramePr>
            <a:graphicFrameLocks noGrp="1"/>
          </p:cNvGraphicFramePr>
          <p:nvPr>
            <p:ph idx="1"/>
            <p:extLst>
              <p:ext uri="{D42A27DB-BD31-4B8C-83A1-F6EECF244321}">
                <p14:modId xmlns:p14="http://schemas.microsoft.com/office/powerpoint/2010/main" val="354543359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8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ECA5CD5D-F1EB-454F-A2D4-551225B5B7B0}"/>
              </a:ext>
            </a:extLst>
          </p:cNvPr>
          <p:cNvSpPr>
            <a:spLocks noGrp="1"/>
          </p:cNvSpPr>
          <p:nvPr>
            <p:ph type="title"/>
          </p:nvPr>
        </p:nvSpPr>
        <p:spPr>
          <a:xfrm>
            <a:off x="1047280" y="759805"/>
            <a:ext cx="10306520" cy="1325563"/>
          </a:xfrm>
        </p:spPr>
        <p:txBody>
          <a:bodyPr>
            <a:normAutofit/>
          </a:bodyPr>
          <a:lstStyle/>
          <a:p>
            <a:r>
              <a:rPr lang="nl-NL" sz="4000">
                <a:solidFill>
                  <a:srgbClr val="FFFFFF"/>
                </a:solidFill>
              </a:rPr>
              <a:t>Leerdoelen</a:t>
            </a:r>
          </a:p>
        </p:txBody>
      </p:sp>
      <p:sp>
        <p:nvSpPr>
          <p:cNvPr id="3" name="Tijdelijke aanduiding voor inhoud 2">
            <a:extLst>
              <a:ext uri="{FF2B5EF4-FFF2-40B4-BE49-F238E27FC236}">
                <a16:creationId xmlns:a16="http://schemas.microsoft.com/office/drawing/2014/main" id="{6D098367-E501-4EFD-ABEB-78C9A2916715}"/>
              </a:ext>
            </a:extLst>
          </p:cNvPr>
          <p:cNvSpPr>
            <a:spLocks noGrp="1"/>
          </p:cNvSpPr>
          <p:nvPr>
            <p:ph idx="1"/>
          </p:nvPr>
        </p:nvSpPr>
        <p:spPr>
          <a:xfrm>
            <a:off x="1424904" y="2494450"/>
            <a:ext cx="4053545" cy="4130086"/>
          </a:xfrm>
        </p:spPr>
        <p:txBody>
          <a:bodyPr>
            <a:normAutofit fontScale="85000" lnSpcReduction="10000"/>
          </a:bodyPr>
          <a:lstStyle/>
          <a:p>
            <a:r>
              <a:rPr lang="nl-NL" sz="2400" dirty="0"/>
              <a:t>Aan het einde van deze les kun je toelichten wat jouw taal/rol is als persoonlijk begeleider specifieke doelgroepen. </a:t>
            </a:r>
          </a:p>
          <a:p>
            <a:endParaRPr lang="nl-NL" sz="2400" dirty="0"/>
          </a:p>
          <a:p>
            <a:r>
              <a:rPr lang="nl-NL" sz="2400" dirty="0"/>
              <a:t>Aan het einde van deze les kun je toelichten welke verschillende vormen van ouderenzorg er zijn.</a:t>
            </a:r>
          </a:p>
          <a:p>
            <a:endParaRPr lang="nl-NL" sz="2400" dirty="0"/>
          </a:p>
          <a:p>
            <a:r>
              <a:rPr lang="nl-NL" sz="2400" dirty="0"/>
              <a:t>Aan het einde van deze les kun je uitleggen hoe verschillende vormen van ouderenzorg(organisaties) inhoudelijk werken. </a:t>
            </a:r>
          </a:p>
        </p:txBody>
      </p:sp>
      <p:pic>
        <p:nvPicPr>
          <p:cNvPr id="4" name="Afbeelding 3">
            <a:extLst>
              <a:ext uri="{FF2B5EF4-FFF2-40B4-BE49-F238E27FC236}">
                <a16:creationId xmlns:a16="http://schemas.microsoft.com/office/drawing/2014/main" id="{9883751F-B999-444E-B19E-4E1719DED560}"/>
              </a:ext>
            </a:extLst>
          </p:cNvPr>
          <p:cNvPicPr>
            <a:picLocks noChangeAspect="1"/>
          </p:cNvPicPr>
          <p:nvPr/>
        </p:nvPicPr>
        <p:blipFill rotWithShape="1">
          <a:blip r:embed="rId2"/>
          <a:srcRect l="22442" r="21627"/>
          <a:stretch/>
        </p:blipFill>
        <p:spPr>
          <a:xfrm>
            <a:off x="6098892" y="2492376"/>
            <a:ext cx="4802404" cy="3563372"/>
          </a:xfrm>
          <a:prstGeom prst="rect">
            <a:avLst/>
          </a:prstGeom>
        </p:spPr>
      </p:pic>
    </p:spTree>
    <p:extLst>
      <p:ext uri="{BB962C8B-B14F-4D97-AF65-F5344CB8AC3E}">
        <p14:creationId xmlns:p14="http://schemas.microsoft.com/office/powerpoint/2010/main" val="1996324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14CD9-FDEE-4974-A583-74AA90926DF2}"/>
              </a:ext>
            </a:extLst>
          </p:cNvPr>
          <p:cNvSpPr>
            <a:spLocks noGrp="1"/>
          </p:cNvSpPr>
          <p:nvPr>
            <p:ph type="title"/>
          </p:nvPr>
        </p:nvSpPr>
        <p:spPr>
          <a:xfrm>
            <a:off x="524741" y="620392"/>
            <a:ext cx="3808268" cy="5504688"/>
          </a:xfrm>
        </p:spPr>
        <p:txBody>
          <a:bodyPr>
            <a:normAutofit/>
          </a:bodyPr>
          <a:lstStyle/>
          <a:p>
            <a:r>
              <a:rPr lang="nl-NL" sz="5600">
                <a:solidFill>
                  <a:schemeClr val="accent5"/>
                </a:solidFill>
              </a:rPr>
              <a:t>Terugblikken op de vorige les.</a:t>
            </a:r>
          </a:p>
        </p:txBody>
      </p:sp>
      <p:graphicFrame>
        <p:nvGraphicFramePr>
          <p:cNvPr id="5" name="Tijdelijke aanduiding voor inhoud 2">
            <a:extLst>
              <a:ext uri="{FF2B5EF4-FFF2-40B4-BE49-F238E27FC236}">
                <a16:creationId xmlns:a16="http://schemas.microsoft.com/office/drawing/2014/main" id="{1458AAE9-14DF-41EC-960E-84A231C2341F}"/>
              </a:ext>
            </a:extLst>
          </p:cNvPr>
          <p:cNvGraphicFramePr>
            <a:graphicFrameLocks noGrp="1"/>
          </p:cNvGraphicFramePr>
          <p:nvPr>
            <p:ph idx="1"/>
            <p:extLst>
              <p:ext uri="{D42A27DB-BD31-4B8C-83A1-F6EECF244321}">
                <p14:modId xmlns:p14="http://schemas.microsoft.com/office/powerpoint/2010/main" val="112873033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49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13AEBC-4A2F-4B71-94E8-4CD28A520980}"/>
              </a:ext>
            </a:extLst>
          </p:cNvPr>
          <p:cNvSpPr>
            <a:spLocks noGrp="1"/>
          </p:cNvSpPr>
          <p:nvPr>
            <p:ph type="title"/>
          </p:nvPr>
        </p:nvSpPr>
        <p:spPr>
          <a:xfrm>
            <a:off x="6513788" y="365125"/>
            <a:ext cx="4840010" cy="1807305"/>
          </a:xfrm>
        </p:spPr>
        <p:txBody>
          <a:bodyPr>
            <a:normAutofit/>
          </a:bodyPr>
          <a:lstStyle/>
          <a:p>
            <a:r>
              <a:rPr lang="nl-NL" sz="4100"/>
              <a:t>Persoonlijk begeleider specifieke doelgroepen</a:t>
            </a:r>
          </a:p>
        </p:txBody>
      </p:sp>
      <p:pic>
        <p:nvPicPr>
          <p:cNvPr id="4" name="Afbeelding 3">
            <a:extLst>
              <a:ext uri="{FF2B5EF4-FFF2-40B4-BE49-F238E27FC236}">
                <a16:creationId xmlns:a16="http://schemas.microsoft.com/office/drawing/2014/main" id="{2EAA3755-E3F2-42BD-A4F4-0031A57C26E1}"/>
              </a:ext>
            </a:extLst>
          </p:cNvPr>
          <p:cNvPicPr>
            <a:picLocks noChangeAspect="1"/>
          </p:cNvPicPr>
          <p:nvPr/>
        </p:nvPicPr>
        <p:blipFill rotWithShape="1">
          <a:blip r:embed="rId2"/>
          <a:srcRect r="1705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ijdelijke aanduiding voor inhoud 2">
            <a:extLst>
              <a:ext uri="{FF2B5EF4-FFF2-40B4-BE49-F238E27FC236}">
                <a16:creationId xmlns:a16="http://schemas.microsoft.com/office/drawing/2014/main" id="{1AA6D20B-5CAE-4EC9-9BFC-F08F9717E441}"/>
              </a:ext>
            </a:extLst>
          </p:cNvPr>
          <p:cNvSpPr>
            <a:spLocks noGrp="1"/>
          </p:cNvSpPr>
          <p:nvPr>
            <p:ph idx="1"/>
          </p:nvPr>
        </p:nvSpPr>
        <p:spPr>
          <a:xfrm>
            <a:off x="6513788" y="2333297"/>
            <a:ext cx="4840010" cy="3843666"/>
          </a:xfrm>
        </p:spPr>
        <p:txBody>
          <a:bodyPr>
            <a:normAutofit/>
          </a:bodyPr>
          <a:lstStyle/>
          <a:p>
            <a:r>
              <a:rPr lang="nl-NL" sz="1600"/>
              <a:t>Waar denken jullie aan bij een PBSD?</a:t>
            </a:r>
          </a:p>
          <a:p>
            <a:r>
              <a:rPr lang="nl-NL" sz="1600"/>
              <a:t>Wat zouden zijn/haar taken zijn?</a:t>
            </a:r>
          </a:p>
          <a:p>
            <a:endParaRPr lang="nl-NL" sz="1600"/>
          </a:p>
          <a:p>
            <a:r>
              <a:rPr lang="nl-NL" sz="1600"/>
              <a:t>Taken:</a:t>
            </a:r>
          </a:p>
          <a:p>
            <a:pPr lvl="1"/>
            <a:r>
              <a:rPr lang="nl-NL" sz="1600"/>
              <a:t>Je werkt met cliënten van alle leeftijden die ondersteuning nodig hebben bij dagelijkse bezigheden en/of het functioneren in de samenleving. </a:t>
            </a:r>
          </a:p>
          <a:p>
            <a:pPr lvl="1"/>
            <a:r>
              <a:rPr lang="nl-NL" sz="1600"/>
              <a:t>Je richt je op herstel, behoud of ontwikkeling van de zelfredzaamheid en zelfstandig functioneren. </a:t>
            </a:r>
          </a:p>
          <a:p>
            <a:pPr lvl="1"/>
            <a:r>
              <a:rPr lang="nl-NL" sz="1600"/>
              <a:t>Je ondersteuningsplannen op, coördineert de ondersteuning in relatie tot de individuele cliënt en rapporteert over de ontwikkeling.</a:t>
            </a:r>
          </a:p>
        </p:txBody>
      </p:sp>
    </p:spTree>
    <p:extLst>
      <p:ext uri="{BB962C8B-B14F-4D97-AF65-F5344CB8AC3E}">
        <p14:creationId xmlns:p14="http://schemas.microsoft.com/office/powerpoint/2010/main" val="15117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7D0D57E-FE52-4EAD-A625-CD669F3DE348}"/>
              </a:ext>
            </a:extLst>
          </p:cNvPr>
          <p:cNvSpPr>
            <a:spLocks noGrp="1"/>
          </p:cNvSpPr>
          <p:nvPr>
            <p:ph type="title"/>
          </p:nvPr>
        </p:nvSpPr>
        <p:spPr>
          <a:xfrm>
            <a:off x="524741" y="620392"/>
            <a:ext cx="3808268" cy="5504688"/>
          </a:xfrm>
        </p:spPr>
        <p:txBody>
          <a:bodyPr>
            <a:normAutofit/>
          </a:bodyPr>
          <a:lstStyle/>
          <a:p>
            <a:r>
              <a:rPr lang="nl-NL" sz="3800" dirty="0">
                <a:solidFill>
                  <a:schemeClr val="bg1"/>
                </a:solidFill>
              </a:rPr>
              <a:t>Ouderenzorg	</a:t>
            </a:r>
          </a:p>
        </p:txBody>
      </p:sp>
      <p:graphicFrame>
        <p:nvGraphicFramePr>
          <p:cNvPr id="5" name="Tijdelijke aanduiding voor inhoud 2">
            <a:extLst>
              <a:ext uri="{FF2B5EF4-FFF2-40B4-BE49-F238E27FC236}">
                <a16:creationId xmlns:a16="http://schemas.microsoft.com/office/drawing/2014/main" id="{0E8A98F5-2D63-4973-A4C4-04318B5C9C50}"/>
              </a:ext>
            </a:extLst>
          </p:cNvPr>
          <p:cNvGraphicFramePr>
            <a:graphicFrameLocks noGrp="1"/>
          </p:cNvGraphicFramePr>
          <p:nvPr>
            <p:ph idx="1"/>
            <p:extLst>
              <p:ext uri="{D42A27DB-BD31-4B8C-83A1-F6EECF244321}">
                <p14:modId xmlns:p14="http://schemas.microsoft.com/office/powerpoint/2010/main" val="34389559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11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a:extLst>
              <a:ext uri="{FF2B5EF4-FFF2-40B4-BE49-F238E27FC236}">
                <a16:creationId xmlns:a16="http://schemas.microsoft.com/office/drawing/2014/main" id="{0059AC37-9BF2-4D75-9355-A62495204FAA}"/>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dirty="0" err="1">
                <a:solidFill>
                  <a:schemeClr val="tx1"/>
                </a:solidFill>
                <a:latin typeface="+mj-lt"/>
                <a:ea typeface="+mj-ea"/>
                <a:cs typeface="+mj-cs"/>
              </a:rPr>
              <a:t>Werkvorm</a:t>
            </a:r>
            <a:r>
              <a:rPr lang="en-US" kern="1200" dirty="0">
                <a:solidFill>
                  <a:schemeClr val="tx1"/>
                </a:solidFill>
                <a:latin typeface="+mj-lt"/>
                <a:ea typeface="+mj-ea"/>
                <a:cs typeface="+mj-cs"/>
              </a:rPr>
              <a:t> wat </a:t>
            </a:r>
            <a:r>
              <a:rPr lang="en-US" kern="1200" dirty="0" err="1">
                <a:solidFill>
                  <a:schemeClr val="tx1"/>
                </a:solidFill>
                <a:latin typeface="+mj-lt"/>
                <a:ea typeface="+mj-ea"/>
                <a:cs typeface="+mj-cs"/>
              </a:rPr>
              <a:t>een</a:t>
            </a:r>
            <a:r>
              <a:rPr lang="en-US" kern="1200" dirty="0">
                <a:solidFill>
                  <a:schemeClr val="tx1"/>
                </a:solidFill>
                <a:latin typeface="+mj-lt"/>
                <a:ea typeface="+mj-ea"/>
                <a:cs typeface="+mj-cs"/>
              </a:rPr>
              <a:t> </a:t>
            </a:r>
            <a:r>
              <a:rPr lang="en-US" dirty="0"/>
              <a:t>PBSD</a:t>
            </a:r>
            <a:r>
              <a:rPr lang="en-US" kern="1200" dirty="0">
                <a:solidFill>
                  <a:schemeClr val="tx1"/>
                </a:solidFill>
                <a:latin typeface="+mj-lt"/>
                <a:ea typeface="+mj-ea"/>
                <a:cs typeface="+mj-cs"/>
              </a:rPr>
              <a:t> in </a:t>
            </a:r>
            <a:r>
              <a:rPr lang="en-US" kern="1200" dirty="0" err="1">
                <a:solidFill>
                  <a:schemeClr val="tx1"/>
                </a:solidFill>
                <a:latin typeface="+mj-lt"/>
                <a:ea typeface="+mj-ea"/>
                <a:cs typeface="+mj-cs"/>
              </a:rPr>
              <a:t>kan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zetten</a:t>
            </a:r>
            <a:r>
              <a:rPr lang="en-US" kern="1200" dirty="0">
                <a:solidFill>
                  <a:schemeClr val="tx1"/>
                </a:solidFill>
                <a:latin typeface="+mj-lt"/>
                <a:ea typeface="+mj-ea"/>
                <a:cs typeface="+mj-cs"/>
              </a:rPr>
              <a:t>! </a:t>
            </a:r>
          </a:p>
        </p:txBody>
      </p:sp>
      <p:pic>
        <p:nvPicPr>
          <p:cNvPr id="4" name="Tijdelijke aanduiding voor inhoud 3">
            <a:extLst>
              <a:ext uri="{FF2B5EF4-FFF2-40B4-BE49-F238E27FC236}">
                <a16:creationId xmlns:a16="http://schemas.microsoft.com/office/drawing/2014/main" id="{52298C3C-50FE-49E8-A369-CBB09E6AD2C6}"/>
              </a:ext>
            </a:extLst>
          </p:cNvPr>
          <p:cNvPicPr>
            <a:picLocks noGrp="1" noChangeAspect="1"/>
          </p:cNvPicPr>
          <p:nvPr>
            <p:ph idx="1"/>
          </p:nvPr>
        </p:nvPicPr>
        <p:blipFill>
          <a:blip r:embed="rId2"/>
          <a:stretch>
            <a:fillRect/>
          </a:stretch>
        </p:blipFill>
        <p:spPr>
          <a:xfrm>
            <a:off x="716280" y="1618721"/>
            <a:ext cx="6436548" cy="3620557"/>
          </a:xfrm>
          <a:prstGeom prst="rect">
            <a:avLst/>
          </a:prstGeom>
        </p:spPr>
      </p:pic>
      <p:cxnSp>
        <p:nvCxnSpPr>
          <p:cNvPr id="23" name="Straight Connector 2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2212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el 1">
            <a:extLst>
              <a:ext uri="{FF2B5EF4-FFF2-40B4-BE49-F238E27FC236}">
                <a16:creationId xmlns:a16="http://schemas.microsoft.com/office/drawing/2014/main" id="{98898965-ADB6-41BB-955A-8145440DC9CB}"/>
              </a:ext>
            </a:extLst>
          </p:cNvPr>
          <p:cNvSpPr>
            <a:spLocks noGrp="1"/>
          </p:cNvSpPr>
          <p:nvPr>
            <p:ph type="title"/>
          </p:nvPr>
        </p:nvSpPr>
        <p:spPr>
          <a:xfrm>
            <a:off x="1251677" y="619125"/>
            <a:ext cx="2652413" cy="5619749"/>
          </a:xfrm>
        </p:spPr>
        <p:txBody>
          <a:bodyPr anchor="ctr">
            <a:normAutofit/>
          </a:bodyPr>
          <a:lstStyle/>
          <a:p>
            <a:r>
              <a:rPr lang="nl-NL" sz="2800">
                <a:solidFill>
                  <a:srgbClr val="000000"/>
                </a:solidFill>
              </a:rPr>
              <a:t>Eindopdracht 2: Informatiefolder</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Tijdelijke aanduiding voor inhoud 2">
            <a:extLst>
              <a:ext uri="{FF2B5EF4-FFF2-40B4-BE49-F238E27FC236}">
                <a16:creationId xmlns:a16="http://schemas.microsoft.com/office/drawing/2014/main" id="{37A238BE-3CB6-494F-A23A-B05B3EB51751}"/>
              </a:ext>
            </a:extLst>
          </p:cNvPr>
          <p:cNvSpPr>
            <a:spLocks noGrp="1"/>
          </p:cNvSpPr>
          <p:nvPr>
            <p:ph idx="1"/>
          </p:nvPr>
        </p:nvSpPr>
        <p:spPr>
          <a:xfrm>
            <a:off x="4916250" y="619125"/>
            <a:ext cx="6508987" cy="5619750"/>
          </a:xfrm>
        </p:spPr>
        <p:txBody>
          <a:bodyPr anchor="ctr">
            <a:normAutofit/>
          </a:bodyPr>
          <a:lstStyle/>
          <a:p>
            <a:r>
              <a:rPr lang="nl-NL" sz="2000" dirty="0">
                <a:solidFill>
                  <a:schemeClr val="tx1">
                    <a:alpha val="60000"/>
                  </a:schemeClr>
                </a:solidFill>
              </a:rPr>
              <a:t>De komende drie weken gaan jullie in tweetallen werken aan een informatiefolder over de drie profielen. Deze week gaan jullie aan de slag met het profiel gespecialiseerd pedagogisch medewerker. In de informatiefolder komt het volgende naar voren:</a:t>
            </a:r>
          </a:p>
          <a:p>
            <a:pPr lvl="1"/>
            <a:r>
              <a:rPr lang="nl-NL" sz="2000" dirty="0">
                <a:solidFill>
                  <a:schemeClr val="tx1">
                    <a:alpha val="60000"/>
                  </a:schemeClr>
                </a:solidFill>
              </a:rPr>
              <a:t>Wat de taak/rol is van een persoonlijk begeleider specifieke doelgroepen.</a:t>
            </a:r>
          </a:p>
          <a:p>
            <a:pPr lvl="1"/>
            <a:r>
              <a:rPr lang="nl-NL" sz="2000" dirty="0">
                <a:solidFill>
                  <a:schemeClr val="tx1">
                    <a:alpha val="60000"/>
                  </a:schemeClr>
                </a:solidFill>
              </a:rPr>
              <a:t>Wat een persoonlijk begeleider specifieke doelgroepen qua kennis en vaardigheden allemaal moet kunnen/kennen volgens jou. </a:t>
            </a:r>
          </a:p>
          <a:p>
            <a:pPr lvl="1"/>
            <a:r>
              <a:rPr lang="nl-NL" sz="2000" dirty="0">
                <a:solidFill>
                  <a:schemeClr val="tx1">
                    <a:alpha val="60000"/>
                  </a:schemeClr>
                </a:solidFill>
              </a:rPr>
              <a:t>Welke verschillende vormen van ouderenzorg er allemaal zijn.</a:t>
            </a:r>
          </a:p>
          <a:p>
            <a:pPr lvl="1"/>
            <a:r>
              <a:rPr lang="nl-NL" sz="2000" dirty="0">
                <a:solidFill>
                  <a:schemeClr val="tx1">
                    <a:alpha val="60000"/>
                  </a:schemeClr>
                </a:solidFill>
              </a:rPr>
              <a:t>Hoe deze verschillende vormen van ouderenzorg(organisaties) inhoudelijk werken.</a:t>
            </a:r>
          </a:p>
          <a:p>
            <a:endParaRPr lang="nl-NL" sz="2000" dirty="0">
              <a:solidFill>
                <a:schemeClr val="tx1">
                  <a:alpha val="60000"/>
                </a:schemeClr>
              </a:solidFill>
            </a:endParaRPr>
          </a:p>
        </p:txBody>
      </p:sp>
    </p:spTree>
    <p:extLst>
      <p:ext uri="{BB962C8B-B14F-4D97-AF65-F5344CB8AC3E}">
        <p14:creationId xmlns:p14="http://schemas.microsoft.com/office/powerpoint/2010/main" val="33940259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335</Words>
  <Application>Microsoft Office PowerPoint</Application>
  <PresentationFormat>Breedbeeld</PresentationFormat>
  <Paragraphs>57</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Tw Cen MT</vt:lpstr>
      <vt:lpstr>Kantoorthema</vt:lpstr>
      <vt:lpstr>Module IK: Doelgroepen</vt:lpstr>
      <vt:lpstr>Planning van de periode </vt:lpstr>
      <vt:lpstr>Vandaag!</vt:lpstr>
      <vt:lpstr>Leerdoelen</vt:lpstr>
      <vt:lpstr>Terugblikken op de vorige les.</vt:lpstr>
      <vt:lpstr>Persoonlijk begeleider specifieke doelgroepen</vt:lpstr>
      <vt:lpstr>Ouderenzorg </vt:lpstr>
      <vt:lpstr>Werkvorm wat een PBSD in kan zetten! </vt:lpstr>
      <vt:lpstr>Eindopdracht 2: Informatiefolder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IK: Doelgroepen</dc:title>
  <dc:creator>Jason Arends</dc:creator>
  <cp:lastModifiedBy>Jason Arends</cp:lastModifiedBy>
  <cp:revision>1</cp:revision>
  <dcterms:created xsi:type="dcterms:W3CDTF">2021-09-03T19:15:50Z</dcterms:created>
  <dcterms:modified xsi:type="dcterms:W3CDTF">2021-09-05T14:03:43Z</dcterms:modified>
</cp:coreProperties>
</file>